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0" r:id="rId1"/>
  </p:sldMasterIdLst>
  <p:sldIdLst>
    <p:sldId id="256" r:id="rId2"/>
    <p:sldId id="276" r:id="rId3"/>
    <p:sldId id="283" r:id="rId4"/>
    <p:sldId id="277" r:id="rId5"/>
    <p:sldId id="284" r:id="rId6"/>
    <p:sldId id="285" r:id="rId7"/>
    <p:sldId id="278" r:id="rId8"/>
    <p:sldId id="286" r:id="rId9"/>
    <p:sldId id="287" r:id="rId10"/>
    <p:sldId id="288" r:id="rId11"/>
    <p:sldId id="290" r:id="rId12"/>
    <p:sldId id="292" r:id="rId13"/>
    <p:sldId id="293" r:id="rId14"/>
    <p:sldId id="294" r:id="rId15"/>
    <p:sldId id="295" r:id="rId16"/>
    <p:sldId id="298" r:id="rId17"/>
    <p:sldId id="303" r:id="rId18"/>
    <p:sldId id="296" r:id="rId19"/>
    <p:sldId id="297" r:id="rId20"/>
    <p:sldId id="299" r:id="rId21"/>
    <p:sldId id="300" r:id="rId22"/>
    <p:sldId id="301" r:id="rId23"/>
    <p:sldId id="302" r:id="rId24"/>
    <p:sldId id="281" r:id="rId25"/>
    <p:sldId id="275" r:id="rId2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7AF528B4-3236-4932-8EE9-F09D92C1CE7D}">
          <p14:sldIdLst>
            <p14:sldId id="256"/>
            <p14:sldId id="276"/>
            <p14:sldId id="283"/>
            <p14:sldId id="277"/>
            <p14:sldId id="284"/>
            <p14:sldId id="285"/>
            <p14:sldId id="278"/>
            <p14:sldId id="286"/>
            <p14:sldId id="287"/>
            <p14:sldId id="288"/>
            <p14:sldId id="290"/>
            <p14:sldId id="292"/>
            <p14:sldId id="293"/>
            <p14:sldId id="294"/>
            <p14:sldId id="295"/>
            <p14:sldId id="298"/>
            <p14:sldId id="303"/>
            <p14:sldId id="296"/>
            <p14:sldId id="297"/>
            <p14:sldId id="299"/>
            <p14:sldId id="300"/>
            <p14:sldId id="301"/>
            <p14:sldId id="302"/>
            <p14:sldId id="281"/>
            <p14:sldId id="27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480" userDrawn="1">
          <p15:clr>
            <a:srgbClr val="A4A3A4"/>
          </p15:clr>
        </p15:guide>
        <p15:guide id="2" pos="6788" userDrawn="1">
          <p15:clr>
            <a:srgbClr val="A4A3A4"/>
          </p15:clr>
        </p15:guide>
        <p15:guide id="3" pos="4316" userDrawn="1">
          <p15:clr>
            <a:srgbClr val="A4A3A4"/>
          </p15:clr>
        </p15:guide>
        <p15:guide id="4" pos="2366" userDrawn="1">
          <p15:clr>
            <a:srgbClr val="A4A3A4"/>
          </p15:clr>
        </p15:guide>
        <p15:guide id="5" pos="4566" userDrawn="1">
          <p15:clr>
            <a:srgbClr val="FDE53C"/>
          </p15:clr>
        </p15:guide>
        <p15:guide id="6" pos="688" userDrawn="1">
          <p15:clr>
            <a:srgbClr val="A4A3A4"/>
          </p15:clr>
        </p15:guide>
        <p15:guide id="7" pos="3364" userDrawn="1">
          <p15:clr>
            <a:srgbClr val="A4A3A4"/>
          </p15:clr>
        </p15:guide>
        <p15:guide id="8" pos="694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C7AFE"/>
    <a:srgbClr val="3BB000"/>
    <a:srgbClr val="45D000"/>
    <a:srgbClr val="3E8A00"/>
    <a:srgbClr val="078F82"/>
    <a:srgbClr val="088F82"/>
    <a:srgbClr val="B836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558" y="84"/>
      </p:cViewPr>
      <p:guideLst>
        <p:guide orient="horz" pos="1480"/>
        <p:guide pos="6788"/>
        <p:guide pos="4316"/>
        <p:guide pos="2366"/>
        <p:guide pos="4566"/>
        <p:guide pos="688"/>
        <p:guide pos="3364"/>
        <p:guide pos="694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7" Type="http://schemas.microsoft.com/office/2007/relationships/hdphoto" Target="../media/hdphoto1.wdp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7.jp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microsoft.com/office/2007/relationships/hdphoto" Target="../media/hdphoto1.wdp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2BCE3401-B013-4C6C-977C-8588C2AEF3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9" b="84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组合 9">
            <a:extLst>
              <a:ext uri="{FF2B5EF4-FFF2-40B4-BE49-F238E27FC236}">
                <a16:creationId xmlns:a16="http://schemas.microsoft.com/office/drawing/2014/main" xmlns="" id="{E8AFAEB4-01EC-4BE9-8186-05AC5C89E1DA}"/>
              </a:ext>
            </a:extLst>
          </p:cNvPr>
          <p:cNvGrpSpPr/>
          <p:nvPr/>
        </p:nvGrpSpPr>
        <p:grpSpPr>
          <a:xfrm>
            <a:off x="757498" y="4786335"/>
            <a:ext cx="3161944" cy="45719"/>
            <a:chOff x="1137730" y="5043804"/>
            <a:chExt cx="3161944" cy="45719"/>
          </a:xfrm>
        </p:grpSpPr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xmlns="" id="{A49DB06F-0E05-45B7-979E-34077F3246F8}"/>
                </a:ext>
              </a:extLst>
            </p:cNvPr>
            <p:cNvCxnSpPr/>
            <p:nvPr/>
          </p:nvCxnSpPr>
          <p:spPr>
            <a:xfrm flipV="1">
              <a:off x="1137730" y="5067165"/>
              <a:ext cx="3161944" cy="0"/>
            </a:xfrm>
            <a:prstGeom prst="line">
              <a:avLst/>
            </a:prstGeom>
            <a:ln>
              <a:gradFill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xmlns="" id="{77F2C180-8FCC-44C2-A3DF-398E4D67B557}"/>
                </a:ext>
              </a:extLst>
            </p:cNvPr>
            <p:cNvSpPr/>
            <p:nvPr/>
          </p:nvSpPr>
          <p:spPr>
            <a:xfrm>
              <a:off x="1137730" y="5043804"/>
              <a:ext cx="974221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7" name="标题 1">
            <a:extLst>
              <a:ext uri="{FF2B5EF4-FFF2-40B4-BE49-F238E27FC236}">
                <a16:creationId xmlns:a16="http://schemas.microsoft.com/office/drawing/2014/main" xmlns="" id="{F6A83ABD-4F10-425D-947A-88EDC18590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99" y="2366859"/>
            <a:ext cx="6786465" cy="1754326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lang="zh-CN" altLang="en-US" sz="6000" b="1" kern="0" spc="400" dirty="0">
                <a:solidFill>
                  <a:srgbClr val="C89868"/>
                </a:solidFill>
                <a:effectLst>
                  <a:outerShdw blurRad="38100" dist="38100" dir="2700000" sx="101000" sy="101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xmlns="" id="{1324D933-0C36-49EE-9367-1F03375E7B0A}"/>
              </a:ext>
            </a:extLst>
          </p:cNvPr>
          <p:cNvGrpSpPr/>
          <p:nvPr/>
        </p:nvGrpSpPr>
        <p:grpSpPr>
          <a:xfrm>
            <a:off x="648998" y="713235"/>
            <a:ext cx="2221040" cy="577856"/>
            <a:chOff x="1055688" y="323189"/>
            <a:chExt cx="3354266" cy="872691"/>
          </a:xfrm>
        </p:grpSpPr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xmlns="" id="{E5BE43B0-B783-49D1-A808-7BE0E2B99E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569" t="5784" r="64837" b="58846"/>
            <a:stretch/>
          </p:blipFill>
          <p:spPr>
            <a:xfrm>
              <a:off x="1055688" y="323189"/>
              <a:ext cx="800588" cy="795934"/>
            </a:xfrm>
            <a:prstGeom prst="rect">
              <a:avLst/>
            </a:prstGeom>
          </p:spPr>
        </p:pic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xmlns="" id="{1311A304-059B-4041-A2BB-5B0DA71570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713" t="12056" r="18944" b="60623"/>
            <a:stretch/>
          </p:blipFill>
          <p:spPr>
            <a:xfrm>
              <a:off x="1907744" y="323189"/>
              <a:ext cx="2502210" cy="872691"/>
            </a:xfrm>
            <a:prstGeom prst="rect">
              <a:avLst/>
            </a:prstGeom>
          </p:spPr>
        </p:pic>
      </p:grpSp>
      <p:sp>
        <p:nvSpPr>
          <p:cNvPr id="13" name="Subtitle 2">
            <a:extLst>
              <a:ext uri="{FF2B5EF4-FFF2-40B4-BE49-F238E27FC236}">
                <a16:creationId xmlns:a16="http://schemas.microsoft.com/office/drawing/2014/main" xmlns="" id="{DE5F9324-E9E7-4D03-9073-6BBE04E0C63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48998" y="4223214"/>
            <a:ext cx="6091876" cy="452020"/>
          </a:xfrm>
        </p:spPr>
        <p:txBody>
          <a:bodyPr wrap="square">
            <a:spAutoFit/>
          </a:bodyPr>
          <a:lstStyle>
            <a:lvl1pPr marL="0" indent="0" algn="l">
              <a:buNone/>
              <a:defRPr sz="2800">
                <a:solidFill>
                  <a:schemeClr val="bg1">
                    <a:lumMod val="8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5307610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205337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结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xmlns="" id="{CC97FEAA-A916-49DB-9C77-AEB5B0BC6405}"/>
              </a:ext>
            </a:extLst>
          </p:cNvPr>
          <p:cNvGrpSpPr/>
          <p:nvPr userDrawn="1"/>
        </p:nvGrpSpPr>
        <p:grpSpPr>
          <a:xfrm>
            <a:off x="-968831" y="0"/>
            <a:ext cx="14538962" cy="7848600"/>
            <a:chOff x="-929642" y="0"/>
            <a:chExt cx="14538962" cy="7848600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xmlns="" id="{5F13B17F-8384-47E0-AC49-5CA853C96A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90211"/>
            <a:stretch/>
          </p:blipFill>
          <p:spPr>
            <a:xfrm>
              <a:off x="-929642" y="0"/>
              <a:ext cx="14538961" cy="1152366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xmlns="" id="{3702E0F5-F262-46FB-AE1B-51113B8E121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929641" y="990600"/>
              <a:ext cx="14538961" cy="6858000"/>
            </a:xfrm>
            <a:prstGeom prst="rect">
              <a:avLst/>
            </a:prstGeom>
          </p:spPr>
        </p:pic>
      </p:grpSp>
      <p:sp>
        <p:nvSpPr>
          <p:cNvPr id="11" name="标题 1">
            <a:extLst>
              <a:ext uri="{FF2B5EF4-FFF2-40B4-BE49-F238E27FC236}">
                <a16:creationId xmlns:a16="http://schemas.microsoft.com/office/drawing/2014/main" xmlns="" id="{FF6F8617-20DC-485F-9654-A976A75945C3}"/>
              </a:ext>
            </a:extLst>
          </p:cNvPr>
          <p:cNvSpPr txBox="1">
            <a:spLocks/>
          </p:cNvSpPr>
          <p:nvPr/>
        </p:nvSpPr>
        <p:spPr>
          <a:xfrm>
            <a:off x="5210445" y="668841"/>
            <a:ext cx="1787088" cy="59093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3600" kern="0" spc="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ctr"/>
            <a:r>
              <a:rPr lang="zh-CN" altLang="en-US" dirty="0"/>
              <a:t>结 语</a:t>
            </a:r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xmlns="" id="{1E7FB5DB-15DE-4A4B-B6D0-44EC6B3ED668}"/>
              </a:ext>
            </a:extLst>
          </p:cNvPr>
          <p:cNvSpPr/>
          <p:nvPr/>
        </p:nvSpPr>
        <p:spPr>
          <a:xfrm>
            <a:off x="6734755" y="955306"/>
            <a:ext cx="3096000" cy="1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44000">
                <a:schemeClr val="bg1">
                  <a:alpha val="27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772"/>
          </a:p>
        </p:txBody>
      </p:sp>
      <p:sp>
        <p:nvSpPr>
          <p:cNvPr id="13" name="Rectangle 5">
            <a:extLst>
              <a:ext uri="{FF2B5EF4-FFF2-40B4-BE49-F238E27FC236}">
                <a16:creationId xmlns:a16="http://schemas.microsoft.com/office/drawing/2014/main" xmlns="" id="{EB9DBD55-B0EB-495C-AC75-2654066966CC}"/>
              </a:ext>
            </a:extLst>
          </p:cNvPr>
          <p:cNvSpPr/>
          <p:nvPr/>
        </p:nvSpPr>
        <p:spPr>
          <a:xfrm flipH="1">
            <a:off x="2324655" y="955306"/>
            <a:ext cx="3096000" cy="1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44000">
                <a:schemeClr val="bg1">
                  <a:alpha val="27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772"/>
          </a:p>
        </p:txBody>
      </p:sp>
      <p:sp>
        <p:nvSpPr>
          <p:cNvPr id="14" name="内容占位符 3">
            <a:extLst>
              <a:ext uri="{FF2B5EF4-FFF2-40B4-BE49-F238E27FC236}">
                <a16:creationId xmlns:a16="http://schemas.microsoft.com/office/drawing/2014/main" xmlns="" id="{9A85B1D7-A564-45DD-8E63-B5DAD52E0FCB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4798501" y="1558903"/>
            <a:ext cx="2610975" cy="83099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20000"/>
              </a:lnSpc>
              <a:buFontTx/>
              <a:buNone/>
              <a:defRPr sz="2000" kern="0" spc="3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lnSpc>
                <a:spcPct val="120000"/>
              </a:lnSpc>
              <a:buFontTx/>
              <a:buNone/>
              <a:defRPr sz="2000" kern="0" spc="3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914400" indent="0">
              <a:lnSpc>
                <a:spcPct val="120000"/>
              </a:lnSpc>
              <a:buFontTx/>
              <a:buNone/>
              <a:defRPr sz="2000" kern="0" spc="3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371600" indent="0">
              <a:lnSpc>
                <a:spcPct val="120000"/>
              </a:lnSpc>
              <a:buFontTx/>
              <a:buNone/>
              <a:defRPr sz="2000" kern="0" spc="3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1828800" indent="0">
              <a:lnSpc>
                <a:spcPct val="120000"/>
              </a:lnSpc>
              <a:buFontTx/>
              <a:buNone/>
              <a:defRPr sz="2000" kern="0" spc="3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1657828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结束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xmlns="" id="{0C374BF6-DC29-4872-B5BB-F8930C7A2672}"/>
              </a:ext>
            </a:extLst>
          </p:cNvPr>
          <p:cNvGrpSpPr/>
          <p:nvPr/>
        </p:nvGrpSpPr>
        <p:grpSpPr>
          <a:xfrm>
            <a:off x="-929642" y="0"/>
            <a:ext cx="14538962" cy="7894320"/>
            <a:chOff x="-929642" y="0"/>
            <a:chExt cx="14538962" cy="7894320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xmlns="" id="{FF2BA62B-4CFC-4DC2-ADEA-B4A95E53BE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929641" y="1036320"/>
              <a:ext cx="14538961" cy="6858000"/>
            </a:xfrm>
            <a:prstGeom prst="rect">
              <a:avLst/>
            </a:prstGeom>
          </p:spPr>
        </p:pic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xmlns="" id="{8AAA4BC7-1009-47B7-9CA0-656B2F904730}"/>
                </a:ext>
              </a:extLst>
            </p:cNvPr>
            <p:cNvGrpSpPr/>
            <p:nvPr/>
          </p:nvGrpSpPr>
          <p:grpSpPr>
            <a:xfrm>
              <a:off x="1666875" y="1628775"/>
              <a:ext cx="9777390" cy="2489561"/>
              <a:chOff x="2491115" y="1422559"/>
              <a:chExt cx="9777390" cy="2489561"/>
            </a:xfrm>
          </p:grpSpPr>
          <p:grpSp>
            <p:nvGrpSpPr>
              <p:cNvPr id="7" name="组合 6">
                <a:extLst>
                  <a:ext uri="{FF2B5EF4-FFF2-40B4-BE49-F238E27FC236}">
                    <a16:creationId xmlns:a16="http://schemas.microsoft.com/office/drawing/2014/main" xmlns="" id="{624626F2-BE8F-44D4-A228-949FBD3603A4}"/>
                  </a:ext>
                </a:extLst>
              </p:cNvPr>
              <p:cNvGrpSpPr/>
              <p:nvPr/>
            </p:nvGrpSpPr>
            <p:grpSpPr>
              <a:xfrm>
                <a:off x="6096000" y="1628775"/>
                <a:ext cx="6172505" cy="2283345"/>
                <a:chOff x="-286276" y="4205489"/>
                <a:chExt cx="5744888" cy="2125160"/>
              </a:xfrm>
            </p:grpSpPr>
            <p:pic>
              <p:nvPicPr>
                <p:cNvPr id="14" name="图片 13">
                  <a:extLst>
                    <a:ext uri="{FF2B5EF4-FFF2-40B4-BE49-F238E27FC236}">
                      <a16:creationId xmlns:a16="http://schemas.microsoft.com/office/drawing/2014/main" xmlns="" id="{56466ABD-421D-4419-BA5A-B3ABE03C592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16809" y="4205489"/>
                  <a:ext cx="1583546" cy="1583546"/>
                </a:xfrm>
                <a:prstGeom prst="rect">
                  <a:avLst/>
                </a:prstGeom>
                <a:effectLst>
                  <a:outerShdw blurRad="241300" dist="38100" dir="2700000" sx="102000" sy="102000" algn="tl" rotWithShape="0">
                    <a:prstClr val="black">
                      <a:alpha val="40000"/>
                    </a:prstClr>
                  </a:outerShdw>
                </a:effectLst>
              </p:spPr>
            </p:pic>
            <p:sp>
              <p:nvSpPr>
                <p:cNvPr id="15" name="圆角矩形 17">
                  <a:extLst>
                    <a:ext uri="{FF2B5EF4-FFF2-40B4-BE49-F238E27FC236}">
                      <a16:creationId xmlns:a16="http://schemas.microsoft.com/office/drawing/2014/main" xmlns="" id="{D1D0F8B4-394A-4C25-B64D-B946E6BE0A9F}"/>
                    </a:ext>
                  </a:extLst>
                </p:cNvPr>
                <p:cNvSpPr/>
                <p:nvPr/>
              </p:nvSpPr>
              <p:spPr>
                <a:xfrm>
                  <a:off x="-286276" y="5868891"/>
                  <a:ext cx="3589718" cy="461758"/>
                </a:xfrm>
                <a:prstGeom prst="round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spAutoFit/>
                </a:bodyPr>
                <a:lstStyle/>
                <a:p>
                  <a:pPr algn="ctr">
                    <a:lnSpc>
                      <a:spcPct val="130000"/>
                    </a:lnSpc>
                  </a:pPr>
                  <a:r>
                    <a:rPr lang="zh-CN" altLang="en-US" b="1" kern="0" spc="400" dirty="0">
                      <a:solidFill>
                        <a:schemeClr val="bg1">
                          <a:lumMod val="9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公众号</a:t>
                  </a:r>
                </a:p>
              </p:txBody>
            </p:sp>
            <p:pic>
              <p:nvPicPr>
                <p:cNvPr id="16" name="图片 15">
                  <a:extLst>
                    <a:ext uri="{FF2B5EF4-FFF2-40B4-BE49-F238E27FC236}">
                      <a16:creationId xmlns:a16="http://schemas.microsoft.com/office/drawing/2014/main" xmlns="" id="{C582D09A-3AA1-44F7-8D68-088453758D0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880948" y="4205512"/>
                  <a:ext cx="1565610" cy="1565610"/>
                </a:xfrm>
                <a:prstGeom prst="rect">
                  <a:avLst/>
                </a:prstGeom>
                <a:effectLst>
                  <a:outerShdw blurRad="241300" dist="38100" dir="2700000" sx="102000" sy="102000" algn="tl" rotWithShape="0">
                    <a:prstClr val="black">
                      <a:alpha val="40000"/>
                    </a:prstClr>
                  </a:outerShdw>
                </a:effectLst>
              </p:spPr>
            </p:pic>
            <p:sp>
              <p:nvSpPr>
                <p:cNvPr id="17" name="圆角矩形 17">
                  <a:extLst>
                    <a:ext uri="{FF2B5EF4-FFF2-40B4-BE49-F238E27FC236}">
                      <a16:creationId xmlns:a16="http://schemas.microsoft.com/office/drawing/2014/main" xmlns="" id="{424E3710-3BD3-44C2-8E32-2CD8A84B688A}"/>
                    </a:ext>
                  </a:extLst>
                </p:cNvPr>
                <p:cNvSpPr/>
                <p:nvPr/>
              </p:nvSpPr>
              <p:spPr>
                <a:xfrm>
                  <a:off x="1868894" y="5868891"/>
                  <a:ext cx="3589718" cy="461758"/>
                </a:xfrm>
                <a:prstGeom prst="round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spAutoFit/>
                </a:bodyPr>
                <a:lstStyle/>
                <a:p>
                  <a:pPr algn="ctr">
                    <a:lnSpc>
                      <a:spcPct val="130000"/>
                    </a:lnSpc>
                  </a:pPr>
                  <a:r>
                    <a:rPr lang="zh-CN" altLang="en-US" b="1" kern="0" spc="400" dirty="0">
                      <a:solidFill>
                        <a:schemeClr val="bg1">
                          <a:lumMod val="9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客服微信</a:t>
                  </a:r>
                </a:p>
              </p:txBody>
            </p:sp>
          </p:grpSp>
          <p:grpSp>
            <p:nvGrpSpPr>
              <p:cNvPr id="8" name="组合 7">
                <a:extLst>
                  <a:ext uri="{FF2B5EF4-FFF2-40B4-BE49-F238E27FC236}">
                    <a16:creationId xmlns:a16="http://schemas.microsoft.com/office/drawing/2014/main" xmlns="" id="{79A23F76-1711-43F6-BF28-E0FA1ED0EDB5}"/>
                  </a:ext>
                </a:extLst>
              </p:cNvPr>
              <p:cNvGrpSpPr/>
              <p:nvPr/>
            </p:nvGrpSpPr>
            <p:grpSpPr>
              <a:xfrm>
                <a:off x="3104477" y="2166615"/>
                <a:ext cx="3873859" cy="1526187"/>
                <a:chOff x="608286" y="2373994"/>
                <a:chExt cx="3873859" cy="1526187"/>
              </a:xfrm>
            </p:grpSpPr>
            <p:sp>
              <p:nvSpPr>
                <p:cNvPr id="12" name="文本框 11">
                  <a:extLst>
                    <a:ext uri="{FF2B5EF4-FFF2-40B4-BE49-F238E27FC236}">
                      <a16:creationId xmlns:a16="http://schemas.microsoft.com/office/drawing/2014/main" xmlns="" id="{34501C53-370C-401E-BF64-2960D3AE0F69}"/>
                    </a:ext>
                  </a:extLst>
                </p:cNvPr>
                <p:cNvSpPr txBox="1"/>
                <p:nvPr/>
              </p:nvSpPr>
              <p:spPr>
                <a:xfrm>
                  <a:off x="608286" y="2373994"/>
                  <a:ext cx="3734147" cy="15261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zh-CN" altLang="en-US" sz="1600" dirty="0">
                      <a:solidFill>
                        <a:schemeClr val="bg1"/>
                      </a:solidFill>
                    </a:rPr>
                    <a:t>联系我们：</a:t>
                  </a:r>
                  <a:endParaRPr lang="en-US" altLang="zh-CN" sz="1600" dirty="0">
                    <a:solidFill>
                      <a:schemeClr val="bg1"/>
                    </a:solidFill>
                  </a:endParaRPr>
                </a:p>
                <a:p>
                  <a:pPr>
                    <a:lnSpc>
                      <a:spcPct val="150000"/>
                    </a:lnSpc>
                  </a:pPr>
                  <a:r>
                    <a:rPr lang="zh-CN" altLang="en-US" sz="1600" dirty="0">
                      <a:solidFill>
                        <a:schemeClr val="bg1"/>
                      </a:solidFill>
                    </a:rPr>
                    <a:t>电话：</a:t>
                  </a:r>
                  <a:r>
                    <a:rPr lang="en-US" altLang="zh-CN" sz="1600" dirty="0">
                      <a:solidFill>
                        <a:schemeClr val="bg1"/>
                      </a:solidFill>
                    </a:rPr>
                    <a:t>18001992849</a:t>
                  </a:r>
                </a:p>
                <a:p>
                  <a:pPr>
                    <a:lnSpc>
                      <a:spcPct val="150000"/>
                    </a:lnSpc>
                  </a:pPr>
                  <a:r>
                    <a:rPr lang="zh-CN" altLang="en-US" sz="1600" dirty="0">
                      <a:solidFill>
                        <a:schemeClr val="bg1"/>
                      </a:solidFill>
                    </a:rPr>
                    <a:t>邮箱：</a:t>
                  </a:r>
                  <a:r>
                    <a:rPr lang="en-US" altLang="zh-CN" sz="1600" dirty="0">
                      <a:solidFill>
                        <a:schemeClr val="bg1"/>
                      </a:solidFill>
                    </a:rPr>
                    <a:t> </a:t>
                  </a:r>
                </a:p>
                <a:p>
                  <a:pPr>
                    <a:lnSpc>
                      <a:spcPct val="150000"/>
                    </a:lnSpc>
                  </a:pPr>
                  <a:r>
                    <a:rPr lang="en-US" altLang="zh-CN" sz="1600" dirty="0">
                      <a:solidFill>
                        <a:schemeClr val="bg1"/>
                      </a:solidFill>
                    </a:rPr>
                    <a:t>Q </a:t>
                  </a:r>
                  <a:r>
                    <a:rPr lang="en-US" altLang="zh-CN" sz="1600" dirty="0" err="1">
                      <a:solidFill>
                        <a:schemeClr val="bg1"/>
                      </a:solidFill>
                    </a:rPr>
                    <a:t>Q</a:t>
                  </a:r>
                  <a:r>
                    <a:rPr lang="zh-CN" altLang="en-US" sz="1600" dirty="0">
                      <a:solidFill>
                        <a:schemeClr val="bg1"/>
                      </a:solidFill>
                    </a:rPr>
                    <a:t>： </a:t>
                  </a:r>
                  <a:r>
                    <a:rPr lang="en-US" altLang="zh-CN" sz="1600" dirty="0">
                      <a:solidFill>
                        <a:schemeClr val="bg1"/>
                      </a:solidFill>
                    </a:rPr>
                    <a:t>2677693114</a:t>
                  </a:r>
                </a:p>
              </p:txBody>
            </p:sp>
            <p:sp>
              <p:nvSpPr>
                <p:cNvPr id="13" name="Content Placeholder 2">
                  <a:extLst>
                    <a:ext uri="{FF2B5EF4-FFF2-40B4-BE49-F238E27FC236}">
                      <a16:creationId xmlns:a16="http://schemas.microsoft.com/office/drawing/2014/main" xmlns="" id="{25A526E9-74AD-4BA0-A24C-53E0EA0E4598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207434" y="3081813"/>
                  <a:ext cx="3274711" cy="485949"/>
                </a:xfrm>
                <a:noFill/>
                <a:ln w="12700" cap="flat" cmpd="sng" algn="ctr">
                  <a:noFill/>
                  <a:prstDash val="solid"/>
                  <a:miter lim="800000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sp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lnSpc>
                      <a:spcPct val="130000"/>
                    </a:lnSpc>
                    <a:buNone/>
                  </a:pPr>
                  <a:r>
                    <a:rPr lang="en-US" altLang="zh-CN" sz="1800" kern="0" spc="100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service@deepshare.net</a:t>
                  </a:r>
                </a:p>
              </p:txBody>
            </p:sp>
          </p:grpSp>
          <p:grpSp>
            <p:nvGrpSpPr>
              <p:cNvPr id="9" name="组合 8">
                <a:extLst>
                  <a:ext uri="{FF2B5EF4-FFF2-40B4-BE49-F238E27FC236}">
                    <a16:creationId xmlns:a16="http://schemas.microsoft.com/office/drawing/2014/main" xmlns="" id="{40422123-34F0-4F18-8914-E17967B55A1D}"/>
                  </a:ext>
                </a:extLst>
              </p:cNvPr>
              <p:cNvGrpSpPr/>
              <p:nvPr/>
            </p:nvGrpSpPr>
            <p:grpSpPr>
              <a:xfrm>
                <a:off x="2491115" y="1422559"/>
                <a:ext cx="2633794" cy="685244"/>
                <a:chOff x="1055688" y="323189"/>
                <a:chExt cx="3354266" cy="872691"/>
              </a:xfrm>
            </p:grpSpPr>
            <p:pic>
              <p:nvPicPr>
                <p:cNvPr id="10" name="图片 9">
                  <a:extLst>
                    <a:ext uri="{FF2B5EF4-FFF2-40B4-BE49-F238E27FC236}">
                      <a16:creationId xmlns:a16="http://schemas.microsoft.com/office/drawing/2014/main" xmlns="" id="{D7F36051-A462-43B3-BE34-8276B436419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569" t="5784" r="64837" b="58846"/>
                <a:stretch/>
              </p:blipFill>
              <p:spPr>
                <a:xfrm>
                  <a:off x="1055688" y="323189"/>
                  <a:ext cx="800588" cy="795934"/>
                </a:xfrm>
                <a:prstGeom prst="rect">
                  <a:avLst/>
                </a:prstGeom>
              </p:spPr>
            </p:pic>
            <p:pic>
              <p:nvPicPr>
                <p:cNvPr id="11" name="图片 10">
                  <a:extLst>
                    <a:ext uri="{FF2B5EF4-FFF2-40B4-BE49-F238E27FC236}">
                      <a16:creationId xmlns:a16="http://schemas.microsoft.com/office/drawing/2014/main" xmlns="" id="{0BBBA622-E094-462C-BDCF-EC5C860D38C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rightnessContrast bright="10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5713" t="12056" r="18944" b="60623"/>
                <a:stretch/>
              </p:blipFill>
              <p:spPr>
                <a:xfrm>
                  <a:off x="1907744" y="323189"/>
                  <a:ext cx="2502210" cy="872691"/>
                </a:xfrm>
                <a:prstGeom prst="rect">
                  <a:avLst/>
                </a:prstGeom>
              </p:spPr>
            </p:pic>
          </p:grpSp>
        </p:grpSp>
        <p:pic>
          <p:nvPicPr>
            <p:cNvPr id="6" name="图片 5">
              <a:extLst>
                <a:ext uri="{FF2B5EF4-FFF2-40B4-BE49-F238E27FC236}">
                  <a16:creationId xmlns:a16="http://schemas.microsoft.com/office/drawing/2014/main" xmlns="" id="{FBD99C9B-8C06-4E0C-9311-2C69D933C2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90211"/>
            <a:stretch/>
          </p:blipFill>
          <p:spPr>
            <a:xfrm>
              <a:off x="-929642" y="0"/>
              <a:ext cx="14538961" cy="115236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908530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短标题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2BCE3401-B013-4C6C-977C-8588C2AEF3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9" b="84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xmlns="" id="{054E7A6E-EB81-4C1E-9EF6-77C0F869E97C}"/>
              </a:ext>
            </a:extLst>
          </p:cNvPr>
          <p:cNvSpPr/>
          <p:nvPr/>
        </p:nvSpPr>
        <p:spPr>
          <a:xfrm flipH="1">
            <a:off x="-35560" y="26417"/>
            <a:ext cx="12192000" cy="6858000"/>
          </a:xfrm>
          <a:prstGeom prst="rect">
            <a:avLst/>
          </a:prstGeom>
          <a:gradFill>
            <a:gsLst>
              <a:gs pos="40000">
                <a:srgbClr val="6B7A90">
                  <a:alpha val="23000"/>
                </a:srgbClr>
              </a:gs>
              <a:gs pos="72100">
                <a:srgbClr val="041D40">
                  <a:alpha val="80000"/>
                </a:srgbClr>
              </a:gs>
              <a:gs pos="100000">
                <a:schemeClr val="tx1">
                  <a:alpha val="73000"/>
                </a:schemeClr>
              </a:gs>
            </a:gsLst>
            <a:lin ang="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xmlns="" id="{E8AFAEB4-01EC-4BE9-8186-05AC5C89E1DA}"/>
              </a:ext>
            </a:extLst>
          </p:cNvPr>
          <p:cNvGrpSpPr/>
          <p:nvPr/>
        </p:nvGrpSpPr>
        <p:grpSpPr>
          <a:xfrm>
            <a:off x="757498" y="4298667"/>
            <a:ext cx="3161944" cy="45719"/>
            <a:chOff x="1137730" y="5043804"/>
            <a:chExt cx="3161944" cy="45719"/>
          </a:xfrm>
        </p:grpSpPr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xmlns="" id="{A49DB06F-0E05-45B7-979E-34077F3246F8}"/>
                </a:ext>
              </a:extLst>
            </p:cNvPr>
            <p:cNvCxnSpPr/>
            <p:nvPr/>
          </p:nvCxnSpPr>
          <p:spPr>
            <a:xfrm flipV="1">
              <a:off x="1137730" y="5067165"/>
              <a:ext cx="3161944" cy="0"/>
            </a:xfrm>
            <a:prstGeom prst="line">
              <a:avLst/>
            </a:prstGeom>
            <a:ln>
              <a:gradFill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xmlns="" id="{77F2C180-8FCC-44C2-A3DF-398E4D67B557}"/>
                </a:ext>
              </a:extLst>
            </p:cNvPr>
            <p:cNvSpPr/>
            <p:nvPr/>
          </p:nvSpPr>
          <p:spPr>
            <a:xfrm>
              <a:off x="1137730" y="5043804"/>
              <a:ext cx="974221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7" name="标题 1">
            <a:extLst>
              <a:ext uri="{FF2B5EF4-FFF2-40B4-BE49-F238E27FC236}">
                <a16:creationId xmlns:a16="http://schemas.microsoft.com/office/drawing/2014/main" xmlns="" id="{F6A83ABD-4F10-425D-947A-88EDC18590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99" y="2366859"/>
            <a:ext cx="6786465" cy="1754326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lang="zh-CN" altLang="en-US" sz="6000" b="1" kern="0" spc="400" dirty="0">
                <a:solidFill>
                  <a:srgbClr val="C89868"/>
                </a:solidFill>
                <a:effectLst>
                  <a:outerShdw blurRad="38100" dist="38100" dir="2700000" sx="101000" sy="101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xmlns="" id="{1324D933-0C36-49EE-9367-1F03375E7B0A}"/>
              </a:ext>
            </a:extLst>
          </p:cNvPr>
          <p:cNvGrpSpPr/>
          <p:nvPr/>
        </p:nvGrpSpPr>
        <p:grpSpPr>
          <a:xfrm>
            <a:off x="648998" y="713235"/>
            <a:ext cx="2221040" cy="577856"/>
            <a:chOff x="1055688" y="323189"/>
            <a:chExt cx="3354266" cy="872691"/>
          </a:xfrm>
        </p:grpSpPr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xmlns="" id="{E5BE43B0-B783-49D1-A808-7BE0E2B99E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569" t="5784" r="64837" b="58846"/>
            <a:stretch/>
          </p:blipFill>
          <p:spPr>
            <a:xfrm>
              <a:off x="1055688" y="323189"/>
              <a:ext cx="800588" cy="795934"/>
            </a:xfrm>
            <a:prstGeom prst="rect">
              <a:avLst/>
            </a:prstGeom>
          </p:spPr>
        </p:pic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xmlns="" id="{1311A304-059B-4041-A2BB-5B0DA71570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713" t="12056" r="18944" b="60623"/>
            <a:stretch/>
          </p:blipFill>
          <p:spPr>
            <a:xfrm>
              <a:off x="1907744" y="323189"/>
              <a:ext cx="2502210" cy="872691"/>
            </a:xfrm>
            <a:prstGeom prst="rect">
              <a:avLst/>
            </a:prstGeom>
          </p:spPr>
        </p:pic>
      </p:grp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648998" y="3781712"/>
            <a:ext cx="6019800" cy="49053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457200" indent="0">
              <a:buFontTx/>
              <a:buNone/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2pPr>
            <a:lvl3pPr marL="914400" indent="0">
              <a:buFontTx/>
              <a:buNone/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3pPr>
            <a:lvl4pPr marL="1371600" indent="0">
              <a:buFontTx/>
              <a:buNone/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4pPr>
            <a:lvl5pPr marL="1828800" indent="0">
              <a:buFontTx/>
              <a:buNone/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5709244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次标题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456BB734-27F4-4DEF-ABDD-CA2E4892B7D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0"/>
            <a:ext cx="10287000" cy="6858000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xmlns="" id="{FA768013-A407-49BA-9616-1EA8E1006489}"/>
              </a:ext>
            </a:extLst>
          </p:cNvPr>
          <p:cNvSpPr/>
          <p:nvPr/>
        </p:nvSpPr>
        <p:spPr>
          <a:xfrm flipH="1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6B7A90">
                  <a:alpha val="0"/>
                </a:srgbClr>
              </a:gs>
              <a:gs pos="53000">
                <a:srgbClr val="041D40">
                  <a:alpha val="88000"/>
                </a:srgbClr>
              </a:gs>
              <a:gs pos="85000">
                <a:srgbClr val="002060">
                  <a:lumMod val="45000"/>
                </a:srgbClr>
              </a:gs>
            </a:gsLst>
            <a:lin ang="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xmlns="" id="{E8AFAEB4-01EC-4BE9-8186-05AC5C89E1DA}"/>
              </a:ext>
            </a:extLst>
          </p:cNvPr>
          <p:cNvGrpSpPr/>
          <p:nvPr/>
        </p:nvGrpSpPr>
        <p:grpSpPr>
          <a:xfrm>
            <a:off x="757498" y="4786335"/>
            <a:ext cx="3161944" cy="45719"/>
            <a:chOff x="1137730" y="5043804"/>
            <a:chExt cx="3161944" cy="45719"/>
          </a:xfrm>
        </p:grpSpPr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xmlns="" id="{A49DB06F-0E05-45B7-979E-34077F3246F8}"/>
                </a:ext>
              </a:extLst>
            </p:cNvPr>
            <p:cNvCxnSpPr/>
            <p:nvPr/>
          </p:nvCxnSpPr>
          <p:spPr>
            <a:xfrm flipV="1">
              <a:off x="1137730" y="5067165"/>
              <a:ext cx="3161944" cy="0"/>
            </a:xfrm>
            <a:prstGeom prst="line">
              <a:avLst/>
            </a:prstGeom>
            <a:ln>
              <a:gradFill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xmlns="" id="{77F2C180-8FCC-44C2-A3DF-398E4D67B557}"/>
                </a:ext>
              </a:extLst>
            </p:cNvPr>
            <p:cNvSpPr/>
            <p:nvPr/>
          </p:nvSpPr>
          <p:spPr>
            <a:xfrm>
              <a:off x="1137730" y="5043804"/>
              <a:ext cx="974221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7" name="标题 1">
            <a:extLst>
              <a:ext uri="{FF2B5EF4-FFF2-40B4-BE49-F238E27FC236}">
                <a16:creationId xmlns:a16="http://schemas.microsoft.com/office/drawing/2014/main" xmlns="" id="{F6A83ABD-4F10-425D-947A-88EDC18590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99" y="2366859"/>
            <a:ext cx="6786465" cy="1754326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lang="zh-CN" altLang="en-US" sz="6000" b="1" kern="0" spc="400" dirty="0">
                <a:solidFill>
                  <a:srgbClr val="C89868"/>
                </a:solidFill>
                <a:effectLst>
                  <a:outerShdw blurRad="38100" dist="38100" dir="2700000" sx="101000" sy="101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xmlns="" id="{1324D933-0C36-49EE-9367-1F03375E7B0A}"/>
              </a:ext>
            </a:extLst>
          </p:cNvPr>
          <p:cNvGrpSpPr/>
          <p:nvPr/>
        </p:nvGrpSpPr>
        <p:grpSpPr>
          <a:xfrm>
            <a:off x="648998" y="713235"/>
            <a:ext cx="2221040" cy="577856"/>
            <a:chOff x="1055688" y="323189"/>
            <a:chExt cx="3354266" cy="872691"/>
          </a:xfrm>
        </p:grpSpPr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xmlns="" id="{E5BE43B0-B783-49D1-A808-7BE0E2B99E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569" t="5784" r="64837" b="58846"/>
            <a:stretch/>
          </p:blipFill>
          <p:spPr>
            <a:xfrm>
              <a:off x="1055688" y="323189"/>
              <a:ext cx="800588" cy="795934"/>
            </a:xfrm>
            <a:prstGeom prst="rect">
              <a:avLst/>
            </a:prstGeom>
          </p:spPr>
        </p:pic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xmlns="" id="{1311A304-059B-4041-A2BB-5B0DA71570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713" t="12056" r="18944" b="60623"/>
            <a:stretch/>
          </p:blipFill>
          <p:spPr>
            <a:xfrm>
              <a:off x="1907744" y="323189"/>
              <a:ext cx="2502210" cy="872691"/>
            </a:xfrm>
            <a:prstGeom prst="rect">
              <a:avLst/>
            </a:prstGeom>
          </p:spPr>
        </p:pic>
      </p:grp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648998" y="4211242"/>
            <a:ext cx="6019800" cy="49053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457200" indent="0">
              <a:buFontTx/>
              <a:buNone/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2pPr>
            <a:lvl3pPr marL="914400" indent="0">
              <a:buFontTx/>
              <a:buNone/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3pPr>
            <a:lvl4pPr marL="1371600" indent="0">
              <a:buFontTx/>
              <a:buNone/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4pPr>
            <a:lvl5pPr marL="1828800" indent="0">
              <a:buFontTx/>
              <a:buNone/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276691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内页-sub2">
    <p:bg>
      <p:bgPr>
        <a:gradFill>
          <a:gsLst>
            <a:gs pos="0">
              <a:srgbClr val="002060">
                <a:alpha val="55000"/>
              </a:srgbClr>
            </a:gs>
            <a:gs pos="48000">
              <a:srgbClr val="002060">
                <a:alpha val="58000"/>
                <a:lumMod val="61000"/>
              </a:srgbClr>
            </a:gs>
            <a:gs pos="100000">
              <a:schemeClr val="tx1">
                <a:alpha val="73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4BDF2DA0-1BDF-4CE6-AF0E-6E12403D5A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3" y="611490"/>
            <a:ext cx="6786465" cy="59093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>
            <a:lvl1pPr>
              <a:defRPr lang="zh-CN" altLang="en-US" sz="3600" kern="0" spc="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15" name="Rectangle 5">
            <a:extLst>
              <a:ext uri="{FF2B5EF4-FFF2-40B4-BE49-F238E27FC236}">
                <a16:creationId xmlns:a16="http://schemas.microsoft.com/office/drawing/2014/main" xmlns="" id="{A3E51854-C75A-49C3-B7D2-FFB54C5700CD}"/>
              </a:ext>
            </a:extLst>
          </p:cNvPr>
          <p:cNvSpPr/>
          <p:nvPr/>
        </p:nvSpPr>
        <p:spPr>
          <a:xfrm>
            <a:off x="595212" y="1661929"/>
            <a:ext cx="3096000" cy="1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44000">
                <a:schemeClr val="bg1">
                  <a:alpha val="27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772"/>
          </a:p>
        </p:txBody>
      </p:sp>
      <p:sp>
        <p:nvSpPr>
          <p:cNvPr id="18" name="内容占位符 17">
            <a:extLst>
              <a:ext uri="{FF2B5EF4-FFF2-40B4-BE49-F238E27FC236}">
                <a16:creationId xmlns:a16="http://schemas.microsoft.com/office/drawing/2014/main" xmlns="" id="{1D695C52-3BD7-4B06-929B-9E5A650A136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9424" y="2133600"/>
            <a:ext cx="3211787" cy="76944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10000"/>
              </a:lnSpc>
              <a:buFontTx/>
              <a:buNone/>
              <a:defRPr sz="2000" kern="0" spc="200" baseline="0">
                <a:solidFill>
                  <a:schemeClr val="bg1">
                    <a:lumMod val="9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xmlns="" id="{DE5F9324-E9E7-4D03-9073-6BBE04E0C63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79425" y="1259772"/>
            <a:ext cx="4471686" cy="452020"/>
          </a:xfrm>
        </p:spPr>
        <p:txBody>
          <a:bodyPr wrap="square">
            <a:spAutoFit/>
          </a:bodyPr>
          <a:lstStyle>
            <a:lvl1pPr marL="0" indent="0" algn="l">
              <a:buNone/>
              <a:defRPr sz="200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xmlns="" id="{A721E54F-C45C-4D80-B974-CDB06EBF06C1}"/>
              </a:ext>
            </a:extLst>
          </p:cNvPr>
          <p:cNvGrpSpPr/>
          <p:nvPr/>
        </p:nvGrpSpPr>
        <p:grpSpPr>
          <a:xfrm>
            <a:off x="9285160" y="812559"/>
            <a:ext cx="2221040" cy="577856"/>
            <a:chOff x="1055688" y="323189"/>
            <a:chExt cx="3354266" cy="872691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xmlns="" id="{4156B4EE-4491-41FB-81D5-DD0C30C8B6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569" t="5784" r="64837" b="58846"/>
            <a:stretch/>
          </p:blipFill>
          <p:spPr>
            <a:xfrm>
              <a:off x="1055688" y="323189"/>
              <a:ext cx="800588" cy="795934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xmlns="" id="{A5CD3F90-999D-49C6-A94B-1C28206A6D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713" t="12056" r="18944" b="60623"/>
            <a:stretch/>
          </p:blipFill>
          <p:spPr>
            <a:xfrm>
              <a:off x="1907744" y="323189"/>
              <a:ext cx="2502210" cy="8726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980961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内页">
    <p:bg>
      <p:bgPr>
        <a:gradFill>
          <a:gsLst>
            <a:gs pos="0">
              <a:srgbClr val="002060">
                <a:alpha val="55000"/>
              </a:srgbClr>
            </a:gs>
            <a:gs pos="48000">
              <a:srgbClr val="002060">
                <a:alpha val="58000"/>
                <a:lumMod val="61000"/>
              </a:srgbClr>
            </a:gs>
            <a:gs pos="100000">
              <a:schemeClr val="tx1">
                <a:alpha val="73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4BDF2DA0-1BDF-4CE6-AF0E-6E12403D5A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3" y="611490"/>
            <a:ext cx="6786465" cy="59093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>
            <a:lvl1pPr>
              <a:defRPr lang="zh-CN" altLang="en-US" sz="3600" kern="0" spc="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15" name="Rectangle 5">
            <a:extLst>
              <a:ext uri="{FF2B5EF4-FFF2-40B4-BE49-F238E27FC236}">
                <a16:creationId xmlns:a16="http://schemas.microsoft.com/office/drawing/2014/main" xmlns="" id="{A3E51854-C75A-49C3-B7D2-FFB54C5700CD}"/>
              </a:ext>
            </a:extLst>
          </p:cNvPr>
          <p:cNvSpPr/>
          <p:nvPr/>
        </p:nvSpPr>
        <p:spPr>
          <a:xfrm>
            <a:off x="595212" y="1661929"/>
            <a:ext cx="3096000" cy="1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44000">
                <a:schemeClr val="bg1">
                  <a:alpha val="27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772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xmlns="" id="{DE5F9324-E9E7-4D03-9073-6BBE04E0C63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79425" y="1259772"/>
            <a:ext cx="4471686" cy="452020"/>
          </a:xfrm>
        </p:spPr>
        <p:txBody>
          <a:bodyPr wrap="square">
            <a:spAutoFit/>
          </a:bodyPr>
          <a:lstStyle>
            <a:lvl1pPr marL="0" indent="0" algn="l">
              <a:buNone/>
              <a:defRPr sz="200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xmlns="" id="{A721E54F-C45C-4D80-B974-CDB06EBF06C1}"/>
              </a:ext>
            </a:extLst>
          </p:cNvPr>
          <p:cNvGrpSpPr/>
          <p:nvPr/>
        </p:nvGrpSpPr>
        <p:grpSpPr>
          <a:xfrm>
            <a:off x="9285160" y="812559"/>
            <a:ext cx="2221040" cy="577856"/>
            <a:chOff x="1055688" y="323189"/>
            <a:chExt cx="3354266" cy="872691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xmlns="" id="{4156B4EE-4491-41FB-81D5-DD0C30C8B6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569" t="5784" r="64837" b="58846"/>
            <a:stretch/>
          </p:blipFill>
          <p:spPr>
            <a:xfrm>
              <a:off x="1055688" y="323189"/>
              <a:ext cx="800588" cy="795934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xmlns="" id="{A5CD3F90-999D-49C6-A94B-1C28206A6D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713" t="12056" r="18944" b="60623"/>
            <a:stretch/>
          </p:blipFill>
          <p:spPr>
            <a:xfrm>
              <a:off x="1907744" y="323189"/>
              <a:ext cx="2502210" cy="872691"/>
            </a:xfrm>
            <a:prstGeom prst="rect">
              <a:avLst/>
            </a:prstGeom>
          </p:spPr>
        </p:pic>
      </p:grpSp>
      <p:sp>
        <p:nvSpPr>
          <p:cNvPr id="10" name="内容占位符 3">
            <a:extLst>
              <a:ext uri="{FF2B5EF4-FFF2-40B4-BE49-F238E27FC236}">
                <a16:creationId xmlns:a16="http://schemas.microsoft.com/office/drawing/2014/main" xmlns="" id="{53F9DD31-7F23-4D16-8F4B-ABD585227C3A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79425" y="2133600"/>
            <a:ext cx="2610975" cy="83099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20000"/>
              </a:lnSpc>
              <a:buFontTx/>
              <a:buNone/>
              <a:defRPr sz="2000" kern="0" spc="3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lnSpc>
                <a:spcPct val="120000"/>
              </a:lnSpc>
              <a:buFontTx/>
              <a:buNone/>
              <a:defRPr sz="2000" kern="0" spc="3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914400" indent="0">
              <a:lnSpc>
                <a:spcPct val="120000"/>
              </a:lnSpc>
              <a:buFontTx/>
              <a:buNone/>
              <a:defRPr sz="2000" kern="0" spc="3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371600" indent="0">
              <a:lnSpc>
                <a:spcPct val="120000"/>
              </a:lnSpc>
              <a:buFontTx/>
              <a:buNone/>
              <a:defRPr sz="2000" kern="0" spc="3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1828800" indent="0">
              <a:lnSpc>
                <a:spcPct val="120000"/>
              </a:lnSpc>
              <a:buFontTx/>
              <a:buNone/>
              <a:defRPr sz="2000" kern="0" spc="3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图片占位符 3">
            <a:extLst>
              <a:ext uri="{FF2B5EF4-FFF2-40B4-BE49-F238E27FC236}">
                <a16:creationId xmlns:a16="http://schemas.microsoft.com/office/drawing/2014/main" xmlns="" id="{A0123B68-1374-497F-BFAF-E1A98D08B1E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739640" y="2118930"/>
            <a:ext cx="6953685" cy="4226308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单击图标添加图片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640721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内页with code frame">
    <p:bg>
      <p:bgPr>
        <a:gradFill>
          <a:gsLst>
            <a:gs pos="0">
              <a:srgbClr val="002060">
                <a:alpha val="55000"/>
              </a:srgbClr>
            </a:gs>
            <a:gs pos="48000">
              <a:srgbClr val="002060">
                <a:alpha val="58000"/>
                <a:lumMod val="61000"/>
              </a:srgbClr>
            </a:gs>
            <a:gs pos="100000">
              <a:schemeClr val="tx1">
                <a:alpha val="73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>
            <a:extLst>
              <a:ext uri="{FF2B5EF4-FFF2-40B4-BE49-F238E27FC236}">
                <a16:creationId xmlns:a16="http://schemas.microsoft.com/office/drawing/2014/main" xmlns="" id="{FCF0B1B6-D854-4A16-A99C-D7CCFCAE048C}"/>
              </a:ext>
            </a:extLst>
          </p:cNvPr>
          <p:cNvGrpSpPr/>
          <p:nvPr/>
        </p:nvGrpSpPr>
        <p:grpSpPr>
          <a:xfrm>
            <a:off x="3298786" y="1739992"/>
            <a:ext cx="8413790" cy="4593735"/>
            <a:chOff x="3766419" y="1682042"/>
            <a:chExt cx="7946156" cy="4697582"/>
          </a:xfrm>
        </p:grpSpPr>
        <p:grpSp>
          <p:nvGrpSpPr>
            <p:cNvPr id="11" name="Group 20">
              <a:extLst>
                <a:ext uri="{FF2B5EF4-FFF2-40B4-BE49-F238E27FC236}">
                  <a16:creationId xmlns:a16="http://schemas.microsoft.com/office/drawing/2014/main" xmlns="" id="{CAB7F6F4-39B7-4C29-AA99-9156B295BE20}"/>
                </a:ext>
              </a:extLst>
            </p:cNvPr>
            <p:cNvGrpSpPr/>
            <p:nvPr/>
          </p:nvGrpSpPr>
          <p:grpSpPr>
            <a:xfrm>
              <a:off x="3766419" y="1682042"/>
              <a:ext cx="7946156" cy="4697582"/>
              <a:chOff x="1017405" y="2693983"/>
              <a:chExt cx="6794663" cy="4462905"/>
            </a:xfrm>
          </p:grpSpPr>
          <p:grpSp>
            <p:nvGrpSpPr>
              <p:cNvPr id="13" name="Group 21">
                <a:extLst>
                  <a:ext uri="{FF2B5EF4-FFF2-40B4-BE49-F238E27FC236}">
                    <a16:creationId xmlns:a16="http://schemas.microsoft.com/office/drawing/2014/main" xmlns="" id="{8A6F94DA-00EF-472D-8941-13E0D122CB09}"/>
                  </a:ext>
                </a:extLst>
              </p:cNvPr>
              <p:cNvGrpSpPr/>
              <p:nvPr/>
            </p:nvGrpSpPr>
            <p:grpSpPr>
              <a:xfrm>
                <a:off x="1017405" y="2693983"/>
                <a:ext cx="6794663" cy="4462905"/>
                <a:chOff x="1017405" y="2693983"/>
                <a:chExt cx="6794663" cy="4462905"/>
              </a:xfrm>
            </p:grpSpPr>
            <p:sp>
              <p:nvSpPr>
                <p:cNvPr id="17" name="AutoShape 1">
                  <a:extLst>
                    <a:ext uri="{FF2B5EF4-FFF2-40B4-BE49-F238E27FC236}">
                      <a16:creationId xmlns:a16="http://schemas.microsoft.com/office/drawing/2014/main" xmlns="" id="{B86BA5A8-84BC-4944-B6D3-AF2401AB2A6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17405" y="2693983"/>
                  <a:ext cx="6794663" cy="4462905"/>
                </a:xfrm>
                <a:prstGeom prst="roundRect">
                  <a:avLst>
                    <a:gd name="adj" fmla="val 1292"/>
                  </a:avLst>
                </a:prstGeom>
                <a:solidFill>
                  <a:schemeClr val="accent3">
                    <a:lumMod val="75000"/>
                  </a:schemeClr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  <a:effectLst>
                  <a:outerShdw blurRad="254000" dist="114299" dir="5340024" algn="ctr" rotWithShape="0">
                    <a:schemeClr val="bg2">
                      <a:alpha val="39000"/>
                    </a:schemeClr>
                  </a:outerShdw>
                </a:effectLst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19" name="Oval 4">
                  <a:extLst>
                    <a:ext uri="{FF2B5EF4-FFF2-40B4-BE49-F238E27FC236}">
                      <a16:creationId xmlns:a16="http://schemas.microsoft.com/office/drawing/2014/main" xmlns="" id="{8431B10C-C37E-466D-BD77-50A727810B8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37753" y="2814331"/>
                  <a:ext cx="78495" cy="95276"/>
                </a:xfrm>
                <a:prstGeom prst="ellipse">
                  <a:avLst/>
                </a:prstGeom>
                <a:solidFill>
                  <a:schemeClr val="accent2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20" name="Oval 5">
                  <a:extLst>
                    <a:ext uri="{FF2B5EF4-FFF2-40B4-BE49-F238E27FC236}">
                      <a16:creationId xmlns:a16="http://schemas.microsoft.com/office/drawing/2014/main" xmlns="" id="{07231521-6625-48CD-8EB7-E1F417DA4A0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07620" y="2814331"/>
                  <a:ext cx="78495" cy="95276"/>
                </a:xfrm>
                <a:prstGeom prst="ellipse">
                  <a:avLst/>
                </a:prstGeom>
                <a:solidFill>
                  <a:schemeClr val="accent3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21" name="Oval 6">
                  <a:extLst>
                    <a:ext uri="{FF2B5EF4-FFF2-40B4-BE49-F238E27FC236}">
                      <a16:creationId xmlns:a16="http://schemas.microsoft.com/office/drawing/2014/main" xmlns="" id="{1A91A531-BDDD-4C6A-A091-F43AC6F7346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77486" y="2814331"/>
                  <a:ext cx="78495" cy="95276"/>
                </a:xfrm>
                <a:prstGeom prst="ellipse">
                  <a:avLst/>
                </a:prstGeom>
                <a:solidFill>
                  <a:schemeClr val="accent4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22" name="Rectangle 11">
                  <a:extLst>
                    <a:ext uri="{FF2B5EF4-FFF2-40B4-BE49-F238E27FC236}">
                      <a16:creationId xmlns:a16="http://schemas.microsoft.com/office/drawing/2014/main" xmlns="" id="{5804362D-9C31-4BF6-BAF1-814E90A9474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05844" y="3085114"/>
                  <a:ext cx="5104773" cy="200580"/>
                </a:xfrm>
                <a:prstGeom prst="rect">
                  <a:avLst/>
                </a:prstGeom>
                <a:solidFill>
                  <a:srgbClr val="FFFFFF"/>
                </a:solidFill>
                <a:ln w="25400" cap="flat">
                  <a:solidFill>
                    <a:srgbClr val="B3B3B3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 dirty="0"/>
                </a:p>
              </p:txBody>
            </p:sp>
            <p:grpSp>
              <p:nvGrpSpPr>
                <p:cNvPr id="23" name="Group 32">
                  <a:extLst>
                    <a:ext uri="{FF2B5EF4-FFF2-40B4-BE49-F238E27FC236}">
                      <a16:creationId xmlns:a16="http://schemas.microsoft.com/office/drawing/2014/main" xmlns="" id="{70828D46-72CD-470D-A11C-583D88DEF54C}"/>
                    </a:ext>
                  </a:extLst>
                </p:cNvPr>
                <p:cNvGrpSpPr/>
                <p:nvPr/>
              </p:nvGrpSpPr>
              <p:grpSpPr>
                <a:xfrm>
                  <a:off x="7494380" y="2779230"/>
                  <a:ext cx="155357" cy="155272"/>
                  <a:chOff x="4763" y="0"/>
                  <a:chExt cx="2900362" cy="2898775"/>
                </a:xfrm>
                <a:solidFill>
                  <a:schemeClr val="bg1">
                    <a:lumMod val="50000"/>
                  </a:schemeClr>
                </a:solidFill>
              </p:grpSpPr>
              <p:sp>
                <p:nvSpPr>
                  <p:cNvPr id="26" name="Freeform 13">
                    <a:extLst>
                      <a:ext uri="{FF2B5EF4-FFF2-40B4-BE49-F238E27FC236}">
                        <a16:creationId xmlns:a16="http://schemas.microsoft.com/office/drawing/2014/main" xmlns="" id="{2507FBD2-671C-4F06-9521-4BCC4F7CF1D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763" y="0"/>
                    <a:ext cx="727075" cy="722313"/>
                  </a:xfrm>
                  <a:custGeom>
                    <a:avLst/>
                    <a:gdLst>
                      <a:gd name="T0" fmla="*/ 168 w 193"/>
                      <a:gd name="T1" fmla="*/ 0 h 192"/>
                      <a:gd name="T2" fmla="*/ 24 w 193"/>
                      <a:gd name="T3" fmla="*/ 0 h 192"/>
                      <a:gd name="T4" fmla="*/ 0 w 193"/>
                      <a:gd name="T5" fmla="*/ 24 h 192"/>
                      <a:gd name="T6" fmla="*/ 0 w 193"/>
                      <a:gd name="T7" fmla="*/ 168 h 192"/>
                      <a:gd name="T8" fmla="*/ 24 w 193"/>
                      <a:gd name="T9" fmla="*/ 192 h 192"/>
                      <a:gd name="T10" fmla="*/ 168 w 193"/>
                      <a:gd name="T11" fmla="*/ 192 h 192"/>
                      <a:gd name="T12" fmla="*/ 193 w 193"/>
                      <a:gd name="T13" fmla="*/ 168 h 192"/>
                      <a:gd name="T14" fmla="*/ 193 w 193"/>
                      <a:gd name="T15" fmla="*/ 24 h 192"/>
                      <a:gd name="T16" fmla="*/ 168 w 193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3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2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2" y="192"/>
                          <a:pt x="193" y="182"/>
                          <a:pt x="193" y="168"/>
                        </a:cubicBezTo>
                        <a:cubicBezTo>
                          <a:pt x="193" y="24"/>
                          <a:pt x="193" y="24"/>
                          <a:pt x="193" y="24"/>
                        </a:cubicBezTo>
                        <a:cubicBezTo>
                          <a:pt x="193" y="11"/>
                          <a:pt x="182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27" name="Freeform 14">
                    <a:extLst>
                      <a:ext uri="{FF2B5EF4-FFF2-40B4-BE49-F238E27FC236}">
                        <a16:creationId xmlns:a16="http://schemas.microsoft.com/office/drawing/2014/main" xmlns="" id="{931B3463-BCF5-4961-9EEF-0E87F05B1B1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763" y="1087438"/>
                    <a:ext cx="727075" cy="722313"/>
                  </a:xfrm>
                  <a:custGeom>
                    <a:avLst/>
                    <a:gdLst>
                      <a:gd name="T0" fmla="*/ 168 w 193"/>
                      <a:gd name="T1" fmla="*/ 0 h 192"/>
                      <a:gd name="T2" fmla="*/ 24 w 193"/>
                      <a:gd name="T3" fmla="*/ 0 h 192"/>
                      <a:gd name="T4" fmla="*/ 0 w 193"/>
                      <a:gd name="T5" fmla="*/ 24 h 192"/>
                      <a:gd name="T6" fmla="*/ 0 w 193"/>
                      <a:gd name="T7" fmla="*/ 168 h 192"/>
                      <a:gd name="T8" fmla="*/ 24 w 193"/>
                      <a:gd name="T9" fmla="*/ 192 h 192"/>
                      <a:gd name="T10" fmla="*/ 168 w 193"/>
                      <a:gd name="T11" fmla="*/ 192 h 192"/>
                      <a:gd name="T12" fmla="*/ 193 w 193"/>
                      <a:gd name="T13" fmla="*/ 168 h 192"/>
                      <a:gd name="T14" fmla="*/ 193 w 193"/>
                      <a:gd name="T15" fmla="*/ 24 h 192"/>
                      <a:gd name="T16" fmla="*/ 168 w 193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3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1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2" y="192"/>
                          <a:pt x="193" y="181"/>
                          <a:pt x="193" y="168"/>
                        </a:cubicBezTo>
                        <a:cubicBezTo>
                          <a:pt x="193" y="24"/>
                          <a:pt x="193" y="24"/>
                          <a:pt x="193" y="24"/>
                        </a:cubicBezTo>
                        <a:cubicBezTo>
                          <a:pt x="193" y="11"/>
                          <a:pt x="182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28" name="Freeform 15">
                    <a:extLst>
                      <a:ext uri="{FF2B5EF4-FFF2-40B4-BE49-F238E27FC236}">
                        <a16:creationId xmlns:a16="http://schemas.microsoft.com/office/drawing/2014/main" xmlns="" id="{16166F87-E7A9-4C02-BBA5-C423CCB07EA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763" y="2171700"/>
                    <a:ext cx="727075" cy="727075"/>
                  </a:xfrm>
                  <a:custGeom>
                    <a:avLst/>
                    <a:gdLst>
                      <a:gd name="T0" fmla="*/ 168 w 193"/>
                      <a:gd name="T1" fmla="*/ 0 h 193"/>
                      <a:gd name="T2" fmla="*/ 24 w 193"/>
                      <a:gd name="T3" fmla="*/ 0 h 193"/>
                      <a:gd name="T4" fmla="*/ 0 w 193"/>
                      <a:gd name="T5" fmla="*/ 25 h 193"/>
                      <a:gd name="T6" fmla="*/ 0 w 193"/>
                      <a:gd name="T7" fmla="*/ 169 h 193"/>
                      <a:gd name="T8" fmla="*/ 24 w 193"/>
                      <a:gd name="T9" fmla="*/ 193 h 193"/>
                      <a:gd name="T10" fmla="*/ 168 w 193"/>
                      <a:gd name="T11" fmla="*/ 193 h 193"/>
                      <a:gd name="T12" fmla="*/ 193 w 193"/>
                      <a:gd name="T13" fmla="*/ 169 h 193"/>
                      <a:gd name="T14" fmla="*/ 193 w 193"/>
                      <a:gd name="T15" fmla="*/ 25 h 193"/>
                      <a:gd name="T16" fmla="*/ 168 w 193"/>
                      <a:gd name="T17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3" h="193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5"/>
                        </a:cubicBezTo>
                        <a:cubicBezTo>
                          <a:pt x="0" y="169"/>
                          <a:pt x="0" y="169"/>
                          <a:pt x="0" y="169"/>
                        </a:cubicBezTo>
                        <a:cubicBezTo>
                          <a:pt x="0" y="182"/>
                          <a:pt x="11" y="193"/>
                          <a:pt x="24" y="193"/>
                        </a:cubicBezTo>
                        <a:cubicBezTo>
                          <a:pt x="168" y="193"/>
                          <a:pt x="168" y="193"/>
                          <a:pt x="168" y="193"/>
                        </a:cubicBezTo>
                        <a:cubicBezTo>
                          <a:pt x="182" y="193"/>
                          <a:pt x="193" y="182"/>
                          <a:pt x="193" y="169"/>
                        </a:cubicBezTo>
                        <a:cubicBezTo>
                          <a:pt x="193" y="25"/>
                          <a:pt x="193" y="25"/>
                          <a:pt x="193" y="25"/>
                        </a:cubicBezTo>
                        <a:cubicBezTo>
                          <a:pt x="193" y="11"/>
                          <a:pt x="182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29" name="Freeform 16">
                    <a:extLst>
                      <a:ext uri="{FF2B5EF4-FFF2-40B4-BE49-F238E27FC236}">
                        <a16:creationId xmlns:a16="http://schemas.microsoft.com/office/drawing/2014/main" xmlns="" id="{4180B9A4-DEBB-40E4-9DDF-687ACDF591B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93788" y="0"/>
                    <a:ext cx="722312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2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2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30" name="Freeform 17">
                    <a:extLst>
                      <a:ext uri="{FF2B5EF4-FFF2-40B4-BE49-F238E27FC236}">
                        <a16:creationId xmlns:a16="http://schemas.microsoft.com/office/drawing/2014/main" xmlns="" id="{C5F94398-5B3E-4A62-B3CA-4B29096BFDF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93788" y="1087438"/>
                    <a:ext cx="722312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1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1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31" name="Freeform 18">
                    <a:extLst>
                      <a:ext uri="{FF2B5EF4-FFF2-40B4-BE49-F238E27FC236}">
                        <a16:creationId xmlns:a16="http://schemas.microsoft.com/office/drawing/2014/main" xmlns="" id="{5F148501-DDCA-4947-BE9D-6F1A598C73E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93788" y="2171700"/>
                    <a:ext cx="722312" cy="727075"/>
                  </a:xfrm>
                  <a:custGeom>
                    <a:avLst/>
                    <a:gdLst>
                      <a:gd name="T0" fmla="*/ 168 w 192"/>
                      <a:gd name="T1" fmla="*/ 0 h 193"/>
                      <a:gd name="T2" fmla="*/ 24 w 192"/>
                      <a:gd name="T3" fmla="*/ 0 h 193"/>
                      <a:gd name="T4" fmla="*/ 0 w 192"/>
                      <a:gd name="T5" fmla="*/ 25 h 193"/>
                      <a:gd name="T6" fmla="*/ 0 w 192"/>
                      <a:gd name="T7" fmla="*/ 169 h 193"/>
                      <a:gd name="T8" fmla="*/ 24 w 192"/>
                      <a:gd name="T9" fmla="*/ 193 h 193"/>
                      <a:gd name="T10" fmla="*/ 168 w 192"/>
                      <a:gd name="T11" fmla="*/ 193 h 193"/>
                      <a:gd name="T12" fmla="*/ 192 w 192"/>
                      <a:gd name="T13" fmla="*/ 169 h 193"/>
                      <a:gd name="T14" fmla="*/ 192 w 192"/>
                      <a:gd name="T15" fmla="*/ 25 h 193"/>
                      <a:gd name="T16" fmla="*/ 168 w 192"/>
                      <a:gd name="T17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3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5"/>
                        </a:cubicBezTo>
                        <a:cubicBezTo>
                          <a:pt x="0" y="169"/>
                          <a:pt x="0" y="169"/>
                          <a:pt x="0" y="169"/>
                        </a:cubicBezTo>
                        <a:cubicBezTo>
                          <a:pt x="0" y="182"/>
                          <a:pt x="11" y="193"/>
                          <a:pt x="24" y="193"/>
                        </a:cubicBezTo>
                        <a:cubicBezTo>
                          <a:pt x="168" y="193"/>
                          <a:pt x="168" y="193"/>
                          <a:pt x="168" y="193"/>
                        </a:cubicBezTo>
                        <a:cubicBezTo>
                          <a:pt x="181" y="193"/>
                          <a:pt x="192" y="182"/>
                          <a:pt x="192" y="169"/>
                        </a:cubicBezTo>
                        <a:cubicBezTo>
                          <a:pt x="192" y="25"/>
                          <a:pt x="192" y="25"/>
                          <a:pt x="192" y="25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32" name="Freeform 19">
                    <a:extLst>
                      <a:ext uri="{FF2B5EF4-FFF2-40B4-BE49-F238E27FC236}">
                        <a16:creationId xmlns:a16="http://schemas.microsoft.com/office/drawing/2014/main" xmlns="" id="{BD7711F1-0D20-424A-80F9-DEDC57574C2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181225" y="0"/>
                    <a:ext cx="723900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0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2"/>
                          <a:pt x="10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2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33" name="Freeform 20">
                    <a:extLst>
                      <a:ext uri="{FF2B5EF4-FFF2-40B4-BE49-F238E27FC236}">
                        <a16:creationId xmlns:a16="http://schemas.microsoft.com/office/drawing/2014/main" xmlns="" id="{21FA30B2-FBFF-4C6F-A802-E261576F478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181225" y="1087438"/>
                    <a:ext cx="723900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0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1"/>
                          <a:pt x="10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1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34" name="Freeform 21">
                    <a:extLst>
                      <a:ext uri="{FF2B5EF4-FFF2-40B4-BE49-F238E27FC236}">
                        <a16:creationId xmlns:a16="http://schemas.microsoft.com/office/drawing/2014/main" xmlns="" id="{F9D87807-1E31-4414-A0EF-EB2006A8843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181225" y="2171700"/>
                    <a:ext cx="723900" cy="727075"/>
                  </a:xfrm>
                  <a:custGeom>
                    <a:avLst/>
                    <a:gdLst>
                      <a:gd name="T0" fmla="*/ 168 w 192"/>
                      <a:gd name="T1" fmla="*/ 0 h 193"/>
                      <a:gd name="T2" fmla="*/ 24 w 192"/>
                      <a:gd name="T3" fmla="*/ 0 h 193"/>
                      <a:gd name="T4" fmla="*/ 0 w 192"/>
                      <a:gd name="T5" fmla="*/ 25 h 193"/>
                      <a:gd name="T6" fmla="*/ 0 w 192"/>
                      <a:gd name="T7" fmla="*/ 169 h 193"/>
                      <a:gd name="T8" fmla="*/ 24 w 192"/>
                      <a:gd name="T9" fmla="*/ 193 h 193"/>
                      <a:gd name="T10" fmla="*/ 168 w 192"/>
                      <a:gd name="T11" fmla="*/ 193 h 193"/>
                      <a:gd name="T12" fmla="*/ 192 w 192"/>
                      <a:gd name="T13" fmla="*/ 169 h 193"/>
                      <a:gd name="T14" fmla="*/ 192 w 192"/>
                      <a:gd name="T15" fmla="*/ 25 h 193"/>
                      <a:gd name="T16" fmla="*/ 168 w 192"/>
                      <a:gd name="T17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3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0" y="0"/>
                          <a:pt x="0" y="11"/>
                          <a:pt x="0" y="25"/>
                        </a:cubicBezTo>
                        <a:cubicBezTo>
                          <a:pt x="0" y="169"/>
                          <a:pt x="0" y="169"/>
                          <a:pt x="0" y="169"/>
                        </a:cubicBezTo>
                        <a:cubicBezTo>
                          <a:pt x="0" y="182"/>
                          <a:pt x="10" y="193"/>
                          <a:pt x="24" y="193"/>
                        </a:cubicBezTo>
                        <a:cubicBezTo>
                          <a:pt x="168" y="193"/>
                          <a:pt x="168" y="193"/>
                          <a:pt x="168" y="193"/>
                        </a:cubicBezTo>
                        <a:cubicBezTo>
                          <a:pt x="181" y="193"/>
                          <a:pt x="192" y="182"/>
                          <a:pt x="192" y="169"/>
                        </a:cubicBezTo>
                        <a:cubicBezTo>
                          <a:pt x="192" y="25"/>
                          <a:pt x="192" y="25"/>
                          <a:pt x="192" y="25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</p:grpSp>
            <p:sp>
              <p:nvSpPr>
                <p:cNvPr id="24" name="Freeform 25">
                  <a:extLst>
                    <a:ext uri="{FF2B5EF4-FFF2-40B4-BE49-F238E27FC236}">
                      <a16:creationId xmlns:a16="http://schemas.microsoft.com/office/drawing/2014/main" xmlns="" id="{59C1E7EB-8B77-42D8-A36B-7891754771A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5400000">
                  <a:off x="7497092" y="3115886"/>
                  <a:ext cx="146921" cy="128651"/>
                </a:xfrm>
                <a:custGeom>
                  <a:avLst/>
                  <a:gdLst>
                    <a:gd name="T0" fmla="*/ 504 w 896"/>
                    <a:gd name="T1" fmla="*/ 0 h 784"/>
                    <a:gd name="T2" fmla="*/ 116 w 896"/>
                    <a:gd name="T3" fmla="*/ 336 h 784"/>
                    <a:gd name="T4" fmla="*/ 0 w 896"/>
                    <a:gd name="T5" fmla="*/ 336 h 784"/>
                    <a:gd name="T6" fmla="*/ 168 w 896"/>
                    <a:gd name="T7" fmla="*/ 560 h 784"/>
                    <a:gd name="T8" fmla="*/ 336 w 896"/>
                    <a:gd name="T9" fmla="*/ 336 h 784"/>
                    <a:gd name="T10" fmla="*/ 230 w 896"/>
                    <a:gd name="T11" fmla="*/ 336 h 784"/>
                    <a:gd name="T12" fmla="*/ 504 w 896"/>
                    <a:gd name="T13" fmla="*/ 112 h 784"/>
                    <a:gd name="T14" fmla="*/ 784 w 896"/>
                    <a:gd name="T15" fmla="*/ 392 h 784"/>
                    <a:gd name="T16" fmla="*/ 504 w 896"/>
                    <a:gd name="T17" fmla="*/ 672 h 784"/>
                    <a:gd name="T18" fmla="*/ 504 w 896"/>
                    <a:gd name="T19" fmla="*/ 784 h 784"/>
                    <a:gd name="T20" fmla="*/ 896 w 896"/>
                    <a:gd name="T21" fmla="*/ 392 h 784"/>
                    <a:gd name="T22" fmla="*/ 504 w 896"/>
                    <a:gd name="T23" fmla="*/ 0 h 7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896" h="784">
                      <a:moveTo>
                        <a:pt x="504" y="0"/>
                      </a:moveTo>
                      <a:cubicBezTo>
                        <a:pt x="307" y="0"/>
                        <a:pt x="144" y="146"/>
                        <a:pt x="116" y="336"/>
                      </a:cubicBezTo>
                      <a:cubicBezTo>
                        <a:pt x="0" y="336"/>
                        <a:pt x="0" y="336"/>
                        <a:pt x="0" y="336"/>
                      </a:cubicBezTo>
                      <a:cubicBezTo>
                        <a:pt x="168" y="560"/>
                        <a:pt x="168" y="560"/>
                        <a:pt x="168" y="560"/>
                      </a:cubicBezTo>
                      <a:cubicBezTo>
                        <a:pt x="336" y="336"/>
                        <a:pt x="336" y="336"/>
                        <a:pt x="336" y="336"/>
                      </a:cubicBezTo>
                      <a:cubicBezTo>
                        <a:pt x="230" y="336"/>
                        <a:pt x="230" y="336"/>
                        <a:pt x="230" y="336"/>
                      </a:cubicBezTo>
                      <a:cubicBezTo>
                        <a:pt x="256" y="208"/>
                        <a:pt x="369" y="112"/>
                        <a:pt x="504" y="112"/>
                      </a:cubicBezTo>
                      <a:cubicBezTo>
                        <a:pt x="658" y="112"/>
                        <a:pt x="784" y="238"/>
                        <a:pt x="784" y="392"/>
                      </a:cubicBezTo>
                      <a:cubicBezTo>
                        <a:pt x="784" y="546"/>
                        <a:pt x="658" y="672"/>
                        <a:pt x="504" y="672"/>
                      </a:cubicBezTo>
                      <a:cubicBezTo>
                        <a:pt x="504" y="784"/>
                        <a:pt x="504" y="784"/>
                        <a:pt x="504" y="784"/>
                      </a:cubicBezTo>
                      <a:cubicBezTo>
                        <a:pt x="721" y="784"/>
                        <a:pt x="896" y="609"/>
                        <a:pt x="896" y="392"/>
                      </a:cubicBezTo>
                      <a:cubicBezTo>
                        <a:pt x="896" y="175"/>
                        <a:pt x="721" y="0"/>
                        <a:pt x="504" y="0"/>
                      </a:cubicBez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25" name="Oval 6">
                  <a:extLst>
                    <a:ext uri="{FF2B5EF4-FFF2-40B4-BE49-F238E27FC236}">
                      <a16:creationId xmlns:a16="http://schemas.microsoft.com/office/drawing/2014/main" xmlns="" id="{C1929413-BFC3-4A2B-8740-D7302AD4784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55635" y="2814331"/>
                  <a:ext cx="78495" cy="95276"/>
                </a:xfrm>
                <a:prstGeom prst="ellipse">
                  <a:avLst/>
                </a:prstGeom>
                <a:solidFill>
                  <a:schemeClr val="accent5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</p:grpSp>
          <p:sp>
            <p:nvSpPr>
              <p:cNvPr id="14" name="TextBox 22">
                <a:extLst>
                  <a:ext uri="{FF2B5EF4-FFF2-40B4-BE49-F238E27FC236}">
                    <a16:creationId xmlns:a16="http://schemas.microsoft.com/office/drawing/2014/main" xmlns="" id="{1C0BB813-8721-4C3D-BB68-B97A2743027A}"/>
                  </a:ext>
                </a:extLst>
              </p:cNvPr>
              <p:cNvSpPr txBox="1"/>
              <p:nvPr/>
            </p:nvSpPr>
            <p:spPr>
              <a:xfrm>
                <a:off x="2353073" y="2980931"/>
                <a:ext cx="1178527" cy="2308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d-ID" sz="900" dirty="0">
                    <a:solidFill>
                      <a:schemeClr val="bg1">
                        <a:lumMod val="65000"/>
                      </a:schemeClr>
                    </a:solidFill>
                    <a:latin typeface="+mj-lt"/>
                  </a:rPr>
                  <a:t>www.inspirasign.com</a:t>
                </a:r>
              </a:p>
            </p:txBody>
          </p:sp>
          <p:sp>
            <p:nvSpPr>
              <p:cNvPr id="16" name="Freeform 29">
                <a:extLst>
                  <a:ext uri="{FF2B5EF4-FFF2-40B4-BE49-F238E27FC236}">
                    <a16:creationId xmlns:a16="http://schemas.microsoft.com/office/drawing/2014/main" xmlns="" id="{4009E332-AE07-4CCD-B831-A9B971956BD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269943" y="3130076"/>
                <a:ext cx="115372" cy="115448"/>
              </a:xfrm>
              <a:custGeom>
                <a:avLst/>
                <a:gdLst>
                  <a:gd name="T0" fmla="*/ 0 w 636"/>
                  <a:gd name="T1" fmla="*/ 318 h 636"/>
                  <a:gd name="T2" fmla="*/ 636 w 636"/>
                  <a:gd name="T3" fmla="*/ 318 h 636"/>
                  <a:gd name="T4" fmla="*/ 594 w 636"/>
                  <a:gd name="T5" fmla="*/ 308 h 636"/>
                  <a:gd name="T6" fmla="*/ 448 w 636"/>
                  <a:gd name="T7" fmla="*/ 179 h 636"/>
                  <a:gd name="T8" fmla="*/ 594 w 636"/>
                  <a:gd name="T9" fmla="*/ 308 h 636"/>
                  <a:gd name="T10" fmla="*/ 223 w 636"/>
                  <a:gd name="T11" fmla="*/ 486 h 636"/>
                  <a:gd name="T12" fmla="*/ 308 w 636"/>
                  <a:gd name="T13" fmla="*/ 594 h 636"/>
                  <a:gd name="T14" fmla="*/ 329 w 636"/>
                  <a:gd name="T15" fmla="*/ 42 h 636"/>
                  <a:gd name="T16" fmla="*/ 328 w 636"/>
                  <a:gd name="T17" fmla="*/ 184 h 636"/>
                  <a:gd name="T18" fmla="*/ 329 w 636"/>
                  <a:gd name="T19" fmla="*/ 42 h 636"/>
                  <a:gd name="T20" fmla="*/ 510 w 636"/>
                  <a:gd name="T21" fmla="*/ 119 h 636"/>
                  <a:gd name="T22" fmla="*/ 363 w 636"/>
                  <a:gd name="T23" fmla="*/ 45 h 636"/>
                  <a:gd name="T24" fmla="*/ 308 w 636"/>
                  <a:gd name="T25" fmla="*/ 184 h 636"/>
                  <a:gd name="T26" fmla="*/ 307 w 636"/>
                  <a:gd name="T27" fmla="*/ 42 h 636"/>
                  <a:gd name="T28" fmla="*/ 196 w 636"/>
                  <a:gd name="T29" fmla="*/ 160 h 636"/>
                  <a:gd name="T30" fmla="*/ 273 w 636"/>
                  <a:gd name="T31" fmla="*/ 45 h 636"/>
                  <a:gd name="T32" fmla="*/ 207 w 636"/>
                  <a:gd name="T33" fmla="*/ 186 h 636"/>
                  <a:gd name="T34" fmla="*/ 308 w 636"/>
                  <a:gd name="T35" fmla="*/ 308 h 636"/>
                  <a:gd name="T36" fmla="*/ 207 w 636"/>
                  <a:gd name="T37" fmla="*/ 186 h 636"/>
                  <a:gd name="T38" fmla="*/ 308 w 636"/>
                  <a:gd name="T39" fmla="*/ 452 h 636"/>
                  <a:gd name="T40" fmla="*/ 185 w 636"/>
                  <a:gd name="T41" fmla="*/ 328 h 636"/>
                  <a:gd name="T42" fmla="*/ 273 w 636"/>
                  <a:gd name="T43" fmla="*/ 591 h 636"/>
                  <a:gd name="T44" fmla="*/ 204 w 636"/>
                  <a:gd name="T45" fmla="*/ 493 h 636"/>
                  <a:gd name="T46" fmla="*/ 328 w 636"/>
                  <a:gd name="T47" fmla="*/ 594 h 636"/>
                  <a:gd name="T48" fmla="*/ 413 w 636"/>
                  <a:gd name="T49" fmla="*/ 486 h 636"/>
                  <a:gd name="T50" fmla="*/ 328 w 636"/>
                  <a:gd name="T51" fmla="*/ 594 h 636"/>
                  <a:gd name="T52" fmla="*/ 498 w 636"/>
                  <a:gd name="T53" fmla="*/ 528 h 636"/>
                  <a:gd name="T54" fmla="*/ 432 w 636"/>
                  <a:gd name="T55" fmla="*/ 493 h 636"/>
                  <a:gd name="T56" fmla="*/ 328 w 636"/>
                  <a:gd name="T57" fmla="*/ 452 h 636"/>
                  <a:gd name="T58" fmla="*/ 451 w 636"/>
                  <a:gd name="T59" fmla="*/ 328 h 636"/>
                  <a:gd name="T60" fmla="*/ 328 w 636"/>
                  <a:gd name="T61" fmla="*/ 308 h 636"/>
                  <a:gd name="T62" fmla="*/ 429 w 636"/>
                  <a:gd name="T63" fmla="*/ 186 h 636"/>
                  <a:gd name="T64" fmla="*/ 328 w 636"/>
                  <a:gd name="T65" fmla="*/ 308 h 636"/>
                  <a:gd name="T66" fmla="*/ 188 w 636"/>
                  <a:gd name="T67" fmla="*/ 179 h 636"/>
                  <a:gd name="T68" fmla="*/ 42 w 636"/>
                  <a:gd name="T69" fmla="*/ 308 h 636"/>
                  <a:gd name="T70" fmla="*/ 42 w 636"/>
                  <a:gd name="T71" fmla="*/ 328 h 636"/>
                  <a:gd name="T72" fmla="*/ 195 w 636"/>
                  <a:gd name="T73" fmla="*/ 475 h 636"/>
                  <a:gd name="T74" fmla="*/ 42 w 636"/>
                  <a:gd name="T75" fmla="*/ 328 h 636"/>
                  <a:gd name="T76" fmla="*/ 441 w 636"/>
                  <a:gd name="T77" fmla="*/ 475 h 636"/>
                  <a:gd name="T78" fmla="*/ 594 w 636"/>
                  <a:gd name="T79" fmla="*/ 328 h 6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36" h="636">
                    <a:moveTo>
                      <a:pt x="318" y="0"/>
                    </a:moveTo>
                    <a:cubicBezTo>
                      <a:pt x="142" y="0"/>
                      <a:pt x="0" y="142"/>
                      <a:pt x="0" y="318"/>
                    </a:cubicBezTo>
                    <a:cubicBezTo>
                      <a:pt x="0" y="494"/>
                      <a:pt x="142" y="636"/>
                      <a:pt x="318" y="636"/>
                    </a:cubicBezTo>
                    <a:cubicBezTo>
                      <a:pt x="494" y="636"/>
                      <a:pt x="636" y="494"/>
                      <a:pt x="636" y="318"/>
                    </a:cubicBezTo>
                    <a:cubicBezTo>
                      <a:pt x="636" y="142"/>
                      <a:pt x="494" y="0"/>
                      <a:pt x="318" y="0"/>
                    </a:cubicBezTo>
                    <a:close/>
                    <a:moveTo>
                      <a:pt x="594" y="308"/>
                    </a:moveTo>
                    <a:cubicBezTo>
                      <a:pt x="471" y="308"/>
                      <a:pt x="471" y="308"/>
                      <a:pt x="471" y="308"/>
                    </a:cubicBezTo>
                    <a:cubicBezTo>
                      <a:pt x="470" y="262"/>
                      <a:pt x="462" y="219"/>
                      <a:pt x="448" y="179"/>
                    </a:cubicBezTo>
                    <a:cubicBezTo>
                      <a:pt x="476" y="168"/>
                      <a:pt x="501" y="152"/>
                      <a:pt x="525" y="134"/>
                    </a:cubicBezTo>
                    <a:cubicBezTo>
                      <a:pt x="566" y="181"/>
                      <a:pt x="592" y="241"/>
                      <a:pt x="594" y="308"/>
                    </a:cubicBezTo>
                    <a:close/>
                    <a:moveTo>
                      <a:pt x="307" y="594"/>
                    </a:moveTo>
                    <a:cubicBezTo>
                      <a:pt x="273" y="566"/>
                      <a:pt x="244" y="529"/>
                      <a:pt x="223" y="486"/>
                    </a:cubicBezTo>
                    <a:cubicBezTo>
                      <a:pt x="250" y="478"/>
                      <a:pt x="278" y="473"/>
                      <a:pt x="308" y="472"/>
                    </a:cubicBezTo>
                    <a:cubicBezTo>
                      <a:pt x="308" y="594"/>
                      <a:pt x="308" y="594"/>
                      <a:pt x="308" y="594"/>
                    </a:cubicBezTo>
                    <a:cubicBezTo>
                      <a:pt x="307" y="594"/>
                      <a:pt x="307" y="594"/>
                      <a:pt x="307" y="594"/>
                    </a:cubicBezTo>
                    <a:close/>
                    <a:moveTo>
                      <a:pt x="329" y="42"/>
                    </a:moveTo>
                    <a:cubicBezTo>
                      <a:pt x="368" y="74"/>
                      <a:pt x="400" y="117"/>
                      <a:pt x="421" y="167"/>
                    </a:cubicBezTo>
                    <a:cubicBezTo>
                      <a:pt x="392" y="177"/>
                      <a:pt x="361" y="183"/>
                      <a:pt x="328" y="184"/>
                    </a:cubicBezTo>
                    <a:cubicBezTo>
                      <a:pt x="328" y="42"/>
                      <a:pt x="328" y="42"/>
                      <a:pt x="328" y="42"/>
                    </a:cubicBezTo>
                    <a:cubicBezTo>
                      <a:pt x="329" y="42"/>
                      <a:pt x="329" y="42"/>
                      <a:pt x="329" y="42"/>
                    </a:cubicBezTo>
                    <a:close/>
                    <a:moveTo>
                      <a:pt x="363" y="45"/>
                    </a:moveTo>
                    <a:cubicBezTo>
                      <a:pt x="420" y="55"/>
                      <a:pt x="471" y="81"/>
                      <a:pt x="510" y="119"/>
                    </a:cubicBezTo>
                    <a:cubicBezTo>
                      <a:pt x="489" y="136"/>
                      <a:pt x="466" y="150"/>
                      <a:pt x="440" y="160"/>
                    </a:cubicBezTo>
                    <a:cubicBezTo>
                      <a:pt x="421" y="116"/>
                      <a:pt x="395" y="77"/>
                      <a:pt x="363" y="45"/>
                    </a:cubicBezTo>
                    <a:close/>
                    <a:moveTo>
                      <a:pt x="308" y="42"/>
                    </a:moveTo>
                    <a:cubicBezTo>
                      <a:pt x="308" y="184"/>
                      <a:pt x="308" y="184"/>
                      <a:pt x="308" y="184"/>
                    </a:cubicBezTo>
                    <a:cubicBezTo>
                      <a:pt x="275" y="183"/>
                      <a:pt x="244" y="177"/>
                      <a:pt x="215" y="167"/>
                    </a:cubicBezTo>
                    <a:cubicBezTo>
                      <a:pt x="236" y="117"/>
                      <a:pt x="268" y="74"/>
                      <a:pt x="307" y="42"/>
                    </a:cubicBezTo>
                    <a:cubicBezTo>
                      <a:pt x="307" y="42"/>
                      <a:pt x="307" y="42"/>
                      <a:pt x="308" y="42"/>
                    </a:cubicBezTo>
                    <a:close/>
                    <a:moveTo>
                      <a:pt x="196" y="160"/>
                    </a:moveTo>
                    <a:cubicBezTo>
                      <a:pt x="171" y="150"/>
                      <a:pt x="147" y="136"/>
                      <a:pt x="126" y="119"/>
                    </a:cubicBezTo>
                    <a:cubicBezTo>
                      <a:pt x="165" y="81"/>
                      <a:pt x="216" y="55"/>
                      <a:pt x="273" y="45"/>
                    </a:cubicBezTo>
                    <a:cubicBezTo>
                      <a:pt x="241" y="77"/>
                      <a:pt x="215" y="116"/>
                      <a:pt x="196" y="160"/>
                    </a:cubicBezTo>
                    <a:close/>
                    <a:moveTo>
                      <a:pt x="207" y="186"/>
                    </a:moveTo>
                    <a:cubicBezTo>
                      <a:pt x="239" y="197"/>
                      <a:pt x="273" y="204"/>
                      <a:pt x="308" y="205"/>
                    </a:cubicBezTo>
                    <a:cubicBezTo>
                      <a:pt x="308" y="308"/>
                      <a:pt x="308" y="308"/>
                      <a:pt x="308" y="308"/>
                    </a:cubicBezTo>
                    <a:cubicBezTo>
                      <a:pt x="185" y="308"/>
                      <a:pt x="185" y="308"/>
                      <a:pt x="185" y="308"/>
                    </a:cubicBezTo>
                    <a:cubicBezTo>
                      <a:pt x="186" y="265"/>
                      <a:pt x="194" y="224"/>
                      <a:pt x="207" y="186"/>
                    </a:cubicBezTo>
                    <a:close/>
                    <a:moveTo>
                      <a:pt x="308" y="328"/>
                    </a:moveTo>
                    <a:cubicBezTo>
                      <a:pt x="308" y="452"/>
                      <a:pt x="308" y="452"/>
                      <a:pt x="308" y="452"/>
                    </a:cubicBezTo>
                    <a:cubicBezTo>
                      <a:pt x="275" y="453"/>
                      <a:pt x="244" y="458"/>
                      <a:pt x="215" y="468"/>
                    </a:cubicBezTo>
                    <a:cubicBezTo>
                      <a:pt x="197" y="425"/>
                      <a:pt x="186" y="378"/>
                      <a:pt x="185" y="328"/>
                    </a:cubicBezTo>
                    <a:lnTo>
                      <a:pt x="308" y="328"/>
                    </a:lnTo>
                    <a:close/>
                    <a:moveTo>
                      <a:pt x="273" y="591"/>
                    </a:moveTo>
                    <a:cubicBezTo>
                      <a:pt x="222" y="582"/>
                      <a:pt x="176" y="560"/>
                      <a:pt x="138" y="528"/>
                    </a:cubicBezTo>
                    <a:cubicBezTo>
                      <a:pt x="158" y="514"/>
                      <a:pt x="180" y="502"/>
                      <a:pt x="204" y="493"/>
                    </a:cubicBezTo>
                    <a:cubicBezTo>
                      <a:pt x="222" y="531"/>
                      <a:pt x="245" y="563"/>
                      <a:pt x="273" y="591"/>
                    </a:cubicBezTo>
                    <a:close/>
                    <a:moveTo>
                      <a:pt x="328" y="594"/>
                    </a:moveTo>
                    <a:cubicBezTo>
                      <a:pt x="328" y="472"/>
                      <a:pt x="328" y="472"/>
                      <a:pt x="328" y="472"/>
                    </a:cubicBezTo>
                    <a:cubicBezTo>
                      <a:pt x="358" y="473"/>
                      <a:pt x="386" y="478"/>
                      <a:pt x="413" y="486"/>
                    </a:cubicBezTo>
                    <a:cubicBezTo>
                      <a:pt x="392" y="529"/>
                      <a:pt x="363" y="566"/>
                      <a:pt x="329" y="594"/>
                    </a:cubicBezTo>
                    <a:cubicBezTo>
                      <a:pt x="329" y="594"/>
                      <a:pt x="329" y="594"/>
                      <a:pt x="328" y="594"/>
                    </a:cubicBezTo>
                    <a:close/>
                    <a:moveTo>
                      <a:pt x="432" y="493"/>
                    </a:moveTo>
                    <a:cubicBezTo>
                      <a:pt x="456" y="502"/>
                      <a:pt x="478" y="514"/>
                      <a:pt x="498" y="528"/>
                    </a:cubicBezTo>
                    <a:cubicBezTo>
                      <a:pt x="460" y="560"/>
                      <a:pt x="414" y="582"/>
                      <a:pt x="363" y="591"/>
                    </a:cubicBezTo>
                    <a:cubicBezTo>
                      <a:pt x="391" y="563"/>
                      <a:pt x="414" y="531"/>
                      <a:pt x="432" y="493"/>
                    </a:cubicBezTo>
                    <a:close/>
                    <a:moveTo>
                      <a:pt x="421" y="468"/>
                    </a:moveTo>
                    <a:cubicBezTo>
                      <a:pt x="392" y="458"/>
                      <a:pt x="361" y="453"/>
                      <a:pt x="328" y="452"/>
                    </a:cubicBezTo>
                    <a:cubicBezTo>
                      <a:pt x="328" y="328"/>
                      <a:pt x="328" y="328"/>
                      <a:pt x="328" y="328"/>
                    </a:cubicBezTo>
                    <a:cubicBezTo>
                      <a:pt x="451" y="328"/>
                      <a:pt x="451" y="328"/>
                      <a:pt x="451" y="328"/>
                    </a:cubicBezTo>
                    <a:cubicBezTo>
                      <a:pt x="450" y="378"/>
                      <a:pt x="439" y="425"/>
                      <a:pt x="421" y="468"/>
                    </a:cubicBezTo>
                    <a:close/>
                    <a:moveTo>
                      <a:pt x="328" y="308"/>
                    </a:moveTo>
                    <a:cubicBezTo>
                      <a:pt x="328" y="205"/>
                      <a:pt x="328" y="205"/>
                      <a:pt x="328" y="205"/>
                    </a:cubicBezTo>
                    <a:cubicBezTo>
                      <a:pt x="363" y="204"/>
                      <a:pt x="397" y="197"/>
                      <a:pt x="429" y="186"/>
                    </a:cubicBezTo>
                    <a:cubicBezTo>
                      <a:pt x="442" y="224"/>
                      <a:pt x="450" y="265"/>
                      <a:pt x="451" y="308"/>
                    </a:cubicBezTo>
                    <a:lnTo>
                      <a:pt x="328" y="308"/>
                    </a:lnTo>
                    <a:close/>
                    <a:moveTo>
                      <a:pt x="111" y="134"/>
                    </a:moveTo>
                    <a:cubicBezTo>
                      <a:pt x="135" y="152"/>
                      <a:pt x="160" y="168"/>
                      <a:pt x="188" y="179"/>
                    </a:cubicBezTo>
                    <a:cubicBezTo>
                      <a:pt x="174" y="219"/>
                      <a:pt x="166" y="262"/>
                      <a:pt x="165" y="308"/>
                    </a:cubicBezTo>
                    <a:cubicBezTo>
                      <a:pt x="42" y="308"/>
                      <a:pt x="42" y="308"/>
                      <a:pt x="42" y="308"/>
                    </a:cubicBezTo>
                    <a:cubicBezTo>
                      <a:pt x="44" y="241"/>
                      <a:pt x="70" y="181"/>
                      <a:pt x="111" y="134"/>
                    </a:cubicBezTo>
                    <a:close/>
                    <a:moveTo>
                      <a:pt x="42" y="328"/>
                    </a:moveTo>
                    <a:cubicBezTo>
                      <a:pt x="165" y="328"/>
                      <a:pt x="165" y="328"/>
                      <a:pt x="165" y="328"/>
                    </a:cubicBezTo>
                    <a:cubicBezTo>
                      <a:pt x="166" y="381"/>
                      <a:pt x="177" y="430"/>
                      <a:pt x="195" y="475"/>
                    </a:cubicBezTo>
                    <a:cubicBezTo>
                      <a:pt x="169" y="485"/>
                      <a:pt x="145" y="498"/>
                      <a:pt x="123" y="514"/>
                    </a:cubicBezTo>
                    <a:cubicBezTo>
                      <a:pt x="75" y="466"/>
                      <a:pt x="44" y="401"/>
                      <a:pt x="42" y="328"/>
                    </a:cubicBezTo>
                    <a:close/>
                    <a:moveTo>
                      <a:pt x="513" y="514"/>
                    </a:moveTo>
                    <a:cubicBezTo>
                      <a:pt x="491" y="498"/>
                      <a:pt x="467" y="485"/>
                      <a:pt x="441" y="475"/>
                    </a:cubicBezTo>
                    <a:cubicBezTo>
                      <a:pt x="459" y="430"/>
                      <a:pt x="470" y="381"/>
                      <a:pt x="471" y="328"/>
                    </a:cubicBezTo>
                    <a:cubicBezTo>
                      <a:pt x="594" y="328"/>
                      <a:pt x="594" y="328"/>
                      <a:pt x="594" y="328"/>
                    </a:cubicBezTo>
                    <a:cubicBezTo>
                      <a:pt x="592" y="401"/>
                      <a:pt x="561" y="466"/>
                      <a:pt x="513" y="514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sp>
          <p:nvSpPr>
            <p:cNvPr id="12" name="圆角矩形 1">
              <a:extLst>
                <a:ext uri="{FF2B5EF4-FFF2-40B4-BE49-F238E27FC236}">
                  <a16:creationId xmlns:a16="http://schemas.microsoft.com/office/drawing/2014/main" xmlns="" id="{385534C2-1FC5-475A-A0D8-9E93119E6DFD}"/>
                </a:ext>
              </a:extLst>
            </p:cNvPr>
            <p:cNvSpPr/>
            <p:nvPr/>
          </p:nvSpPr>
          <p:spPr>
            <a:xfrm>
              <a:off x="3766419" y="2081367"/>
              <a:ext cx="7946155" cy="3995980"/>
            </a:xfrm>
            <a:prstGeom prst="roundRect">
              <a:avLst>
                <a:gd name="adj" fmla="val 878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5" name="标题 1">
            <a:extLst>
              <a:ext uri="{FF2B5EF4-FFF2-40B4-BE49-F238E27FC236}">
                <a16:creationId xmlns:a16="http://schemas.microsoft.com/office/drawing/2014/main" xmlns="" id="{DCC4D425-A2A5-490A-8E95-7FFDFB2E5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3" y="611490"/>
            <a:ext cx="6786465" cy="59093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>
            <a:lvl1pPr>
              <a:defRPr lang="zh-CN" altLang="en-US" sz="3600" kern="0" spc="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6" name="Rectangle 5">
            <a:extLst>
              <a:ext uri="{FF2B5EF4-FFF2-40B4-BE49-F238E27FC236}">
                <a16:creationId xmlns:a16="http://schemas.microsoft.com/office/drawing/2014/main" xmlns="" id="{047B24FD-EE41-4E6D-BB71-C65EE3F4147D}"/>
              </a:ext>
            </a:extLst>
          </p:cNvPr>
          <p:cNvSpPr/>
          <p:nvPr/>
        </p:nvSpPr>
        <p:spPr>
          <a:xfrm>
            <a:off x="595212" y="1661929"/>
            <a:ext cx="3096000" cy="1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44000">
                <a:schemeClr val="bg1">
                  <a:alpha val="27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772"/>
          </a:p>
        </p:txBody>
      </p:sp>
      <p:sp>
        <p:nvSpPr>
          <p:cNvPr id="37" name="内容占位符 17">
            <a:extLst>
              <a:ext uri="{FF2B5EF4-FFF2-40B4-BE49-F238E27FC236}">
                <a16:creationId xmlns:a16="http://schemas.microsoft.com/office/drawing/2014/main" xmlns="" id="{41C1E227-6BA0-4E9D-ACDB-FA82155B91F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9424" y="2133600"/>
            <a:ext cx="1974409" cy="76944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10000"/>
              </a:lnSpc>
              <a:buFontTx/>
              <a:buNone/>
              <a:defRPr sz="2000" kern="0" spc="200" baseline="0">
                <a:solidFill>
                  <a:schemeClr val="bg1">
                    <a:lumMod val="9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38" name="Subtitle 2">
            <a:extLst>
              <a:ext uri="{FF2B5EF4-FFF2-40B4-BE49-F238E27FC236}">
                <a16:creationId xmlns:a16="http://schemas.microsoft.com/office/drawing/2014/main" xmlns="" id="{F617ABDA-83ED-4B57-BA7E-97D4F7E3E1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79425" y="1259772"/>
            <a:ext cx="4471686" cy="452020"/>
          </a:xfrm>
        </p:spPr>
        <p:txBody>
          <a:bodyPr wrap="square">
            <a:spAutoFit/>
          </a:bodyPr>
          <a:lstStyle>
            <a:lvl1pPr marL="0" indent="0" algn="l">
              <a:buNone/>
              <a:defRPr sz="200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grpSp>
        <p:nvGrpSpPr>
          <p:cNvPr id="39" name="组合 38">
            <a:extLst>
              <a:ext uri="{FF2B5EF4-FFF2-40B4-BE49-F238E27FC236}">
                <a16:creationId xmlns:a16="http://schemas.microsoft.com/office/drawing/2014/main" xmlns="" id="{75B67A3C-16C8-480B-B698-A5CFA777F9D0}"/>
              </a:ext>
            </a:extLst>
          </p:cNvPr>
          <p:cNvGrpSpPr/>
          <p:nvPr/>
        </p:nvGrpSpPr>
        <p:grpSpPr>
          <a:xfrm>
            <a:off x="9285160" y="812559"/>
            <a:ext cx="2221040" cy="577856"/>
            <a:chOff x="1055688" y="323189"/>
            <a:chExt cx="3354266" cy="872691"/>
          </a:xfrm>
        </p:grpSpPr>
        <p:pic>
          <p:nvPicPr>
            <p:cNvPr id="40" name="图片 39">
              <a:extLst>
                <a:ext uri="{FF2B5EF4-FFF2-40B4-BE49-F238E27FC236}">
                  <a16:creationId xmlns:a16="http://schemas.microsoft.com/office/drawing/2014/main" xmlns="" id="{D2554180-EBF2-4325-8E2D-B98A813740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569" t="5784" r="64837" b="58846"/>
            <a:stretch/>
          </p:blipFill>
          <p:spPr>
            <a:xfrm>
              <a:off x="1055688" y="323189"/>
              <a:ext cx="800588" cy="795934"/>
            </a:xfrm>
            <a:prstGeom prst="rect">
              <a:avLst/>
            </a:prstGeom>
          </p:spPr>
        </p:pic>
        <p:pic>
          <p:nvPicPr>
            <p:cNvPr id="41" name="图片 40">
              <a:extLst>
                <a:ext uri="{FF2B5EF4-FFF2-40B4-BE49-F238E27FC236}">
                  <a16:creationId xmlns:a16="http://schemas.microsoft.com/office/drawing/2014/main" xmlns="" id="{0FF2E0DB-10B6-4455-B7AB-EE141CC06E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713" t="12056" r="18944" b="60623"/>
            <a:stretch/>
          </p:blipFill>
          <p:spPr>
            <a:xfrm>
              <a:off x="1907744" y="323189"/>
              <a:ext cx="2502210" cy="8726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908813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内页with code frame longer">
    <p:bg>
      <p:bgPr>
        <a:gradFill>
          <a:gsLst>
            <a:gs pos="0">
              <a:srgbClr val="002060">
                <a:alpha val="55000"/>
              </a:srgbClr>
            </a:gs>
            <a:gs pos="48000">
              <a:srgbClr val="002060">
                <a:alpha val="58000"/>
                <a:lumMod val="61000"/>
              </a:srgbClr>
            </a:gs>
            <a:gs pos="100000">
              <a:schemeClr val="tx1">
                <a:alpha val="73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>
            <a:extLst>
              <a:ext uri="{FF2B5EF4-FFF2-40B4-BE49-F238E27FC236}">
                <a16:creationId xmlns:a16="http://schemas.microsoft.com/office/drawing/2014/main" xmlns="" id="{FCF0B1B6-D854-4A16-A99C-D7CCFCAE048C}"/>
              </a:ext>
            </a:extLst>
          </p:cNvPr>
          <p:cNvGrpSpPr/>
          <p:nvPr/>
        </p:nvGrpSpPr>
        <p:grpSpPr>
          <a:xfrm>
            <a:off x="2784764" y="1739992"/>
            <a:ext cx="8927812" cy="4593735"/>
            <a:chOff x="3766419" y="1682042"/>
            <a:chExt cx="7946156" cy="4697582"/>
          </a:xfrm>
        </p:grpSpPr>
        <p:grpSp>
          <p:nvGrpSpPr>
            <p:cNvPr id="11" name="Group 20">
              <a:extLst>
                <a:ext uri="{FF2B5EF4-FFF2-40B4-BE49-F238E27FC236}">
                  <a16:creationId xmlns:a16="http://schemas.microsoft.com/office/drawing/2014/main" xmlns="" id="{CAB7F6F4-39B7-4C29-AA99-9156B295BE20}"/>
                </a:ext>
              </a:extLst>
            </p:cNvPr>
            <p:cNvGrpSpPr/>
            <p:nvPr/>
          </p:nvGrpSpPr>
          <p:grpSpPr>
            <a:xfrm>
              <a:off x="3766419" y="1682042"/>
              <a:ext cx="7946156" cy="4697582"/>
              <a:chOff x="1017405" y="2693983"/>
              <a:chExt cx="6794663" cy="4462905"/>
            </a:xfrm>
          </p:grpSpPr>
          <p:grpSp>
            <p:nvGrpSpPr>
              <p:cNvPr id="13" name="Group 21">
                <a:extLst>
                  <a:ext uri="{FF2B5EF4-FFF2-40B4-BE49-F238E27FC236}">
                    <a16:creationId xmlns:a16="http://schemas.microsoft.com/office/drawing/2014/main" xmlns="" id="{8A6F94DA-00EF-472D-8941-13E0D122CB09}"/>
                  </a:ext>
                </a:extLst>
              </p:cNvPr>
              <p:cNvGrpSpPr/>
              <p:nvPr/>
            </p:nvGrpSpPr>
            <p:grpSpPr>
              <a:xfrm>
                <a:off x="1017405" y="2693983"/>
                <a:ext cx="6794663" cy="4462905"/>
                <a:chOff x="1017405" y="2693983"/>
                <a:chExt cx="6794663" cy="4462905"/>
              </a:xfrm>
            </p:grpSpPr>
            <p:sp>
              <p:nvSpPr>
                <p:cNvPr id="17" name="AutoShape 1">
                  <a:extLst>
                    <a:ext uri="{FF2B5EF4-FFF2-40B4-BE49-F238E27FC236}">
                      <a16:creationId xmlns:a16="http://schemas.microsoft.com/office/drawing/2014/main" xmlns="" id="{B86BA5A8-84BC-4944-B6D3-AF2401AB2A6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17405" y="2693983"/>
                  <a:ext cx="6794663" cy="4462905"/>
                </a:xfrm>
                <a:prstGeom prst="roundRect">
                  <a:avLst>
                    <a:gd name="adj" fmla="val 1292"/>
                  </a:avLst>
                </a:prstGeom>
                <a:solidFill>
                  <a:schemeClr val="accent3">
                    <a:lumMod val="75000"/>
                  </a:schemeClr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  <a:effectLst>
                  <a:outerShdw blurRad="254000" dist="114299" dir="5340024" algn="ctr" rotWithShape="0">
                    <a:schemeClr val="bg2">
                      <a:alpha val="39000"/>
                    </a:schemeClr>
                  </a:outerShdw>
                </a:effectLst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19" name="Oval 4">
                  <a:extLst>
                    <a:ext uri="{FF2B5EF4-FFF2-40B4-BE49-F238E27FC236}">
                      <a16:creationId xmlns:a16="http://schemas.microsoft.com/office/drawing/2014/main" xmlns="" id="{8431B10C-C37E-466D-BD77-50A727810B8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37753" y="2814331"/>
                  <a:ext cx="73976" cy="95276"/>
                </a:xfrm>
                <a:prstGeom prst="ellipse">
                  <a:avLst/>
                </a:prstGeom>
                <a:solidFill>
                  <a:schemeClr val="accent2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20" name="Oval 5">
                  <a:extLst>
                    <a:ext uri="{FF2B5EF4-FFF2-40B4-BE49-F238E27FC236}">
                      <a16:creationId xmlns:a16="http://schemas.microsoft.com/office/drawing/2014/main" xmlns="" id="{07231521-6625-48CD-8EB7-E1F417DA4A0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07620" y="2814331"/>
                  <a:ext cx="73976" cy="95276"/>
                </a:xfrm>
                <a:prstGeom prst="ellipse">
                  <a:avLst/>
                </a:prstGeom>
                <a:solidFill>
                  <a:schemeClr val="accent3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21" name="Oval 6">
                  <a:extLst>
                    <a:ext uri="{FF2B5EF4-FFF2-40B4-BE49-F238E27FC236}">
                      <a16:creationId xmlns:a16="http://schemas.microsoft.com/office/drawing/2014/main" xmlns="" id="{1A91A531-BDDD-4C6A-A091-F43AC6F7346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77486" y="2814331"/>
                  <a:ext cx="73976" cy="95276"/>
                </a:xfrm>
                <a:prstGeom prst="ellipse">
                  <a:avLst/>
                </a:prstGeom>
                <a:solidFill>
                  <a:schemeClr val="accent4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22" name="Rectangle 11">
                  <a:extLst>
                    <a:ext uri="{FF2B5EF4-FFF2-40B4-BE49-F238E27FC236}">
                      <a16:creationId xmlns:a16="http://schemas.microsoft.com/office/drawing/2014/main" xmlns="" id="{5804362D-9C31-4BF6-BAF1-814E90A9474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05844" y="3085114"/>
                  <a:ext cx="5104773" cy="200580"/>
                </a:xfrm>
                <a:prstGeom prst="rect">
                  <a:avLst/>
                </a:prstGeom>
                <a:solidFill>
                  <a:srgbClr val="FFFFFF"/>
                </a:solidFill>
                <a:ln w="25400" cap="flat">
                  <a:solidFill>
                    <a:srgbClr val="B3B3B3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 dirty="0"/>
                </a:p>
              </p:txBody>
            </p:sp>
            <p:grpSp>
              <p:nvGrpSpPr>
                <p:cNvPr id="23" name="Group 32">
                  <a:extLst>
                    <a:ext uri="{FF2B5EF4-FFF2-40B4-BE49-F238E27FC236}">
                      <a16:creationId xmlns:a16="http://schemas.microsoft.com/office/drawing/2014/main" xmlns="" id="{70828D46-72CD-470D-A11C-583D88DEF54C}"/>
                    </a:ext>
                  </a:extLst>
                </p:cNvPr>
                <p:cNvGrpSpPr/>
                <p:nvPr/>
              </p:nvGrpSpPr>
              <p:grpSpPr>
                <a:xfrm>
                  <a:off x="7494380" y="2779230"/>
                  <a:ext cx="155357" cy="155272"/>
                  <a:chOff x="4763" y="0"/>
                  <a:chExt cx="2900362" cy="2898775"/>
                </a:xfrm>
                <a:solidFill>
                  <a:schemeClr val="bg1">
                    <a:lumMod val="50000"/>
                  </a:schemeClr>
                </a:solidFill>
              </p:grpSpPr>
              <p:sp>
                <p:nvSpPr>
                  <p:cNvPr id="26" name="Freeform 13">
                    <a:extLst>
                      <a:ext uri="{FF2B5EF4-FFF2-40B4-BE49-F238E27FC236}">
                        <a16:creationId xmlns:a16="http://schemas.microsoft.com/office/drawing/2014/main" xmlns="" id="{2507FBD2-671C-4F06-9521-4BCC4F7CF1D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763" y="0"/>
                    <a:ext cx="727075" cy="722313"/>
                  </a:xfrm>
                  <a:custGeom>
                    <a:avLst/>
                    <a:gdLst>
                      <a:gd name="T0" fmla="*/ 168 w 193"/>
                      <a:gd name="T1" fmla="*/ 0 h 192"/>
                      <a:gd name="T2" fmla="*/ 24 w 193"/>
                      <a:gd name="T3" fmla="*/ 0 h 192"/>
                      <a:gd name="T4" fmla="*/ 0 w 193"/>
                      <a:gd name="T5" fmla="*/ 24 h 192"/>
                      <a:gd name="T6" fmla="*/ 0 w 193"/>
                      <a:gd name="T7" fmla="*/ 168 h 192"/>
                      <a:gd name="T8" fmla="*/ 24 w 193"/>
                      <a:gd name="T9" fmla="*/ 192 h 192"/>
                      <a:gd name="T10" fmla="*/ 168 w 193"/>
                      <a:gd name="T11" fmla="*/ 192 h 192"/>
                      <a:gd name="T12" fmla="*/ 193 w 193"/>
                      <a:gd name="T13" fmla="*/ 168 h 192"/>
                      <a:gd name="T14" fmla="*/ 193 w 193"/>
                      <a:gd name="T15" fmla="*/ 24 h 192"/>
                      <a:gd name="T16" fmla="*/ 168 w 193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3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2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2" y="192"/>
                          <a:pt x="193" y="182"/>
                          <a:pt x="193" y="168"/>
                        </a:cubicBezTo>
                        <a:cubicBezTo>
                          <a:pt x="193" y="24"/>
                          <a:pt x="193" y="24"/>
                          <a:pt x="193" y="24"/>
                        </a:cubicBezTo>
                        <a:cubicBezTo>
                          <a:pt x="193" y="11"/>
                          <a:pt x="182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27" name="Freeform 14">
                    <a:extLst>
                      <a:ext uri="{FF2B5EF4-FFF2-40B4-BE49-F238E27FC236}">
                        <a16:creationId xmlns:a16="http://schemas.microsoft.com/office/drawing/2014/main" xmlns="" id="{931B3463-BCF5-4961-9EEF-0E87F05B1B1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763" y="1087438"/>
                    <a:ext cx="727075" cy="722313"/>
                  </a:xfrm>
                  <a:custGeom>
                    <a:avLst/>
                    <a:gdLst>
                      <a:gd name="T0" fmla="*/ 168 w 193"/>
                      <a:gd name="T1" fmla="*/ 0 h 192"/>
                      <a:gd name="T2" fmla="*/ 24 w 193"/>
                      <a:gd name="T3" fmla="*/ 0 h 192"/>
                      <a:gd name="T4" fmla="*/ 0 w 193"/>
                      <a:gd name="T5" fmla="*/ 24 h 192"/>
                      <a:gd name="T6" fmla="*/ 0 w 193"/>
                      <a:gd name="T7" fmla="*/ 168 h 192"/>
                      <a:gd name="T8" fmla="*/ 24 w 193"/>
                      <a:gd name="T9" fmla="*/ 192 h 192"/>
                      <a:gd name="T10" fmla="*/ 168 w 193"/>
                      <a:gd name="T11" fmla="*/ 192 h 192"/>
                      <a:gd name="T12" fmla="*/ 193 w 193"/>
                      <a:gd name="T13" fmla="*/ 168 h 192"/>
                      <a:gd name="T14" fmla="*/ 193 w 193"/>
                      <a:gd name="T15" fmla="*/ 24 h 192"/>
                      <a:gd name="T16" fmla="*/ 168 w 193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3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1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2" y="192"/>
                          <a:pt x="193" y="181"/>
                          <a:pt x="193" y="168"/>
                        </a:cubicBezTo>
                        <a:cubicBezTo>
                          <a:pt x="193" y="24"/>
                          <a:pt x="193" y="24"/>
                          <a:pt x="193" y="24"/>
                        </a:cubicBezTo>
                        <a:cubicBezTo>
                          <a:pt x="193" y="11"/>
                          <a:pt x="182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28" name="Freeform 15">
                    <a:extLst>
                      <a:ext uri="{FF2B5EF4-FFF2-40B4-BE49-F238E27FC236}">
                        <a16:creationId xmlns:a16="http://schemas.microsoft.com/office/drawing/2014/main" xmlns="" id="{16166F87-E7A9-4C02-BBA5-C423CCB07EA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763" y="2171700"/>
                    <a:ext cx="727075" cy="727075"/>
                  </a:xfrm>
                  <a:custGeom>
                    <a:avLst/>
                    <a:gdLst>
                      <a:gd name="T0" fmla="*/ 168 w 193"/>
                      <a:gd name="T1" fmla="*/ 0 h 193"/>
                      <a:gd name="T2" fmla="*/ 24 w 193"/>
                      <a:gd name="T3" fmla="*/ 0 h 193"/>
                      <a:gd name="T4" fmla="*/ 0 w 193"/>
                      <a:gd name="T5" fmla="*/ 25 h 193"/>
                      <a:gd name="T6" fmla="*/ 0 w 193"/>
                      <a:gd name="T7" fmla="*/ 169 h 193"/>
                      <a:gd name="T8" fmla="*/ 24 w 193"/>
                      <a:gd name="T9" fmla="*/ 193 h 193"/>
                      <a:gd name="T10" fmla="*/ 168 w 193"/>
                      <a:gd name="T11" fmla="*/ 193 h 193"/>
                      <a:gd name="T12" fmla="*/ 193 w 193"/>
                      <a:gd name="T13" fmla="*/ 169 h 193"/>
                      <a:gd name="T14" fmla="*/ 193 w 193"/>
                      <a:gd name="T15" fmla="*/ 25 h 193"/>
                      <a:gd name="T16" fmla="*/ 168 w 193"/>
                      <a:gd name="T17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3" h="193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5"/>
                        </a:cubicBezTo>
                        <a:cubicBezTo>
                          <a:pt x="0" y="169"/>
                          <a:pt x="0" y="169"/>
                          <a:pt x="0" y="169"/>
                        </a:cubicBezTo>
                        <a:cubicBezTo>
                          <a:pt x="0" y="182"/>
                          <a:pt x="11" y="193"/>
                          <a:pt x="24" y="193"/>
                        </a:cubicBezTo>
                        <a:cubicBezTo>
                          <a:pt x="168" y="193"/>
                          <a:pt x="168" y="193"/>
                          <a:pt x="168" y="193"/>
                        </a:cubicBezTo>
                        <a:cubicBezTo>
                          <a:pt x="182" y="193"/>
                          <a:pt x="193" y="182"/>
                          <a:pt x="193" y="169"/>
                        </a:cubicBezTo>
                        <a:cubicBezTo>
                          <a:pt x="193" y="25"/>
                          <a:pt x="193" y="25"/>
                          <a:pt x="193" y="25"/>
                        </a:cubicBezTo>
                        <a:cubicBezTo>
                          <a:pt x="193" y="11"/>
                          <a:pt x="182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29" name="Freeform 16">
                    <a:extLst>
                      <a:ext uri="{FF2B5EF4-FFF2-40B4-BE49-F238E27FC236}">
                        <a16:creationId xmlns:a16="http://schemas.microsoft.com/office/drawing/2014/main" xmlns="" id="{4180B9A4-DEBB-40E4-9DDF-687ACDF591B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93788" y="0"/>
                    <a:ext cx="722312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2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2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30" name="Freeform 17">
                    <a:extLst>
                      <a:ext uri="{FF2B5EF4-FFF2-40B4-BE49-F238E27FC236}">
                        <a16:creationId xmlns:a16="http://schemas.microsoft.com/office/drawing/2014/main" xmlns="" id="{C5F94398-5B3E-4A62-B3CA-4B29096BFDF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93788" y="1087438"/>
                    <a:ext cx="722312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1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1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31" name="Freeform 18">
                    <a:extLst>
                      <a:ext uri="{FF2B5EF4-FFF2-40B4-BE49-F238E27FC236}">
                        <a16:creationId xmlns:a16="http://schemas.microsoft.com/office/drawing/2014/main" xmlns="" id="{5F148501-DDCA-4947-BE9D-6F1A598C73E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93788" y="2171700"/>
                    <a:ext cx="722312" cy="727075"/>
                  </a:xfrm>
                  <a:custGeom>
                    <a:avLst/>
                    <a:gdLst>
                      <a:gd name="T0" fmla="*/ 168 w 192"/>
                      <a:gd name="T1" fmla="*/ 0 h 193"/>
                      <a:gd name="T2" fmla="*/ 24 w 192"/>
                      <a:gd name="T3" fmla="*/ 0 h 193"/>
                      <a:gd name="T4" fmla="*/ 0 w 192"/>
                      <a:gd name="T5" fmla="*/ 25 h 193"/>
                      <a:gd name="T6" fmla="*/ 0 w 192"/>
                      <a:gd name="T7" fmla="*/ 169 h 193"/>
                      <a:gd name="T8" fmla="*/ 24 w 192"/>
                      <a:gd name="T9" fmla="*/ 193 h 193"/>
                      <a:gd name="T10" fmla="*/ 168 w 192"/>
                      <a:gd name="T11" fmla="*/ 193 h 193"/>
                      <a:gd name="T12" fmla="*/ 192 w 192"/>
                      <a:gd name="T13" fmla="*/ 169 h 193"/>
                      <a:gd name="T14" fmla="*/ 192 w 192"/>
                      <a:gd name="T15" fmla="*/ 25 h 193"/>
                      <a:gd name="T16" fmla="*/ 168 w 192"/>
                      <a:gd name="T17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3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5"/>
                        </a:cubicBezTo>
                        <a:cubicBezTo>
                          <a:pt x="0" y="169"/>
                          <a:pt x="0" y="169"/>
                          <a:pt x="0" y="169"/>
                        </a:cubicBezTo>
                        <a:cubicBezTo>
                          <a:pt x="0" y="182"/>
                          <a:pt x="11" y="193"/>
                          <a:pt x="24" y="193"/>
                        </a:cubicBezTo>
                        <a:cubicBezTo>
                          <a:pt x="168" y="193"/>
                          <a:pt x="168" y="193"/>
                          <a:pt x="168" y="193"/>
                        </a:cubicBezTo>
                        <a:cubicBezTo>
                          <a:pt x="181" y="193"/>
                          <a:pt x="192" y="182"/>
                          <a:pt x="192" y="169"/>
                        </a:cubicBezTo>
                        <a:cubicBezTo>
                          <a:pt x="192" y="25"/>
                          <a:pt x="192" y="25"/>
                          <a:pt x="192" y="25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32" name="Freeform 19">
                    <a:extLst>
                      <a:ext uri="{FF2B5EF4-FFF2-40B4-BE49-F238E27FC236}">
                        <a16:creationId xmlns:a16="http://schemas.microsoft.com/office/drawing/2014/main" xmlns="" id="{BD7711F1-0D20-424A-80F9-DEDC57574C2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181225" y="0"/>
                    <a:ext cx="723900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0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2"/>
                          <a:pt x="10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2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33" name="Freeform 20">
                    <a:extLst>
                      <a:ext uri="{FF2B5EF4-FFF2-40B4-BE49-F238E27FC236}">
                        <a16:creationId xmlns:a16="http://schemas.microsoft.com/office/drawing/2014/main" xmlns="" id="{21FA30B2-FBFF-4C6F-A802-E261576F478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181225" y="1087438"/>
                    <a:ext cx="723900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0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1"/>
                          <a:pt x="10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1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34" name="Freeform 21">
                    <a:extLst>
                      <a:ext uri="{FF2B5EF4-FFF2-40B4-BE49-F238E27FC236}">
                        <a16:creationId xmlns:a16="http://schemas.microsoft.com/office/drawing/2014/main" xmlns="" id="{F9D87807-1E31-4414-A0EF-EB2006A8843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181225" y="2171700"/>
                    <a:ext cx="723900" cy="727075"/>
                  </a:xfrm>
                  <a:custGeom>
                    <a:avLst/>
                    <a:gdLst>
                      <a:gd name="T0" fmla="*/ 168 w 192"/>
                      <a:gd name="T1" fmla="*/ 0 h 193"/>
                      <a:gd name="T2" fmla="*/ 24 w 192"/>
                      <a:gd name="T3" fmla="*/ 0 h 193"/>
                      <a:gd name="T4" fmla="*/ 0 w 192"/>
                      <a:gd name="T5" fmla="*/ 25 h 193"/>
                      <a:gd name="T6" fmla="*/ 0 w 192"/>
                      <a:gd name="T7" fmla="*/ 169 h 193"/>
                      <a:gd name="T8" fmla="*/ 24 w 192"/>
                      <a:gd name="T9" fmla="*/ 193 h 193"/>
                      <a:gd name="T10" fmla="*/ 168 w 192"/>
                      <a:gd name="T11" fmla="*/ 193 h 193"/>
                      <a:gd name="T12" fmla="*/ 192 w 192"/>
                      <a:gd name="T13" fmla="*/ 169 h 193"/>
                      <a:gd name="T14" fmla="*/ 192 w 192"/>
                      <a:gd name="T15" fmla="*/ 25 h 193"/>
                      <a:gd name="T16" fmla="*/ 168 w 192"/>
                      <a:gd name="T17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3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0" y="0"/>
                          <a:pt x="0" y="11"/>
                          <a:pt x="0" y="25"/>
                        </a:cubicBezTo>
                        <a:cubicBezTo>
                          <a:pt x="0" y="169"/>
                          <a:pt x="0" y="169"/>
                          <a:pt x="0" y="169"/>
                        </a:cubicBezTo>
                        <a:cubicBezTo>
                          <a:pt x="0" y="182"/>
                          <a:pt x="10" y="193"/>
                          <a:pt x="24" y="193"/>
                        </a:cubicBezTo>
                        <a:cubicBezTo>
                          <a:pt x="168" y="193"/>
                          <a:pt x="168" y="193"/>
                          <a:pt x="168" y="193"/>
                        </a:cubicBezTo>
                        <a:cubicBezTo>
                          <a:pt x="181" y="193"/>
                          <a:pt x="192" y="182"/>
                          <a:pt x="192" y="169"/>
                        </a:cubicBezTo>
                        <a:cubicBezTo>
                          <a:pt x="192" y="25"/>
                          <a:pt x="192" y="25"/>
                          <a:pt x="192" y="25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</p:grpSp>
            <p:sp>
              <p:nvSpPr>
                <p:cNvPr id="24" name="Freeform 25">
                  <a:extLst>
                    <a:ext uri="{FF2B5EF4-FFF2-40B4-BE49-F238E27FC236}">
                      <a16:creationId xmlns:a16="http://schemas.microsoft.com/office/drawing/2014/main" xmlns="" id="{59C1E7EB-8B77-42D8-A36B-7891754771A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5400000">
                  <a:off x="7497092" y="3115886"/>
                  <a:ext cx="146921" cy="128651"/>
                </a:xfrm>
                <a:custGeom>
                  <a:avLst/>
                  <a:gdLst>
                    <a:gd name="T0" fmla="*/ 504 w 896"/>
                    <a:gd name="T1" fmla="*/ 0 h 784"/>
                    <a:gd name="T2" fmla="*/ 116 w 896"/>
                    <a:gd name="T3" fmla="*/ 336 h 784"/>
                    <a:gd name="T4" fmla="*/ 0 w 896"/>
                    <a:gd name="T5" fmla="*/ 336 h 784"/>
                    <a:gd name="T6" fmla="*/ 168 w 896"/>
                    <a:gd name="T7" fmla="*/ 560 h 784"/>
                    <a:gd name="T8" fmla="*/ 336 w 896"/>
                    <a:gd name="T9" fmla="*/ 336 h 784"/>
                    <a:gd name="T10" fmla="*/ 230 w 896"/>
                    <a:gd name="T11" fmla="*/ 336 h 784"/>
                    <a:gd name="T12" fmla="*/ 504 w 896"/>
                    <a:gd name="T13" fmla="*/ 112 h 784"/>
                    <a:gd name="T14" fmla="*/ 784 w 896"/>
                    <a:gd name="T15" fmla="*/ 392 h 784"/>
                    <a:gd name="T16" fmla="*/ 504 w 896"/>
                    <a:gd name="T17" fmla="*/ 672 h 784"/>
                    <a:gd name="T18" fmla="*/ 504 w 896"/>
                    <a:gd name="T19" fmla="*/ 784 h 784"/>
                    <a:gd name="T20" fmla="*/ 896 w 896"/>
                    <a:gd name="T21" fmla="*/ 392 h 784"/>
                    <a:gd name="T22" fmla="*/ 504 w 896"/>
                    <a:gd name="T23" fmla="*/ 0 h 7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896" h="784">
                      <a:moveTo>
                        <a:pt x="504" y="0"/>
                      </a:moveTo>
                      <a:cubicBezTo>
                        <a:pt x="307" y="0"/>
                        <a:pt x="144" y="146"/>
                        <a:pt x="116" y="336"/>
                      </a:cubicBezTo>
                      <a:cubicBezTo>
                        <a:pt x="0" y="336"/>
                        <a:pt x="0" y="336"/>
                        <a:pt x="0" y="336"/>
                      </a:cubicBezTo>
                      <a:cubicBezTo>
                        <a:pt x="168" y="560"/>
                        <a:pt x="168" y="560"/>
                        <a:pt x="168" y="560"/>
                      </a:cubicBezTo>
                      <a:cubicBezTo>
                        <a:pt x="336" y="336"/>
                        <a:pt x="336" y="336"/>
                        <a:pt x="336" y="336"/>
                      </a:cubicBezTo>
                      <a:cubicBezTo>
                        <a:pt x="230" y="336"/>
                        <a:pt x="230" y="336"/>
                        <a:pt x="230" y="336"/>
                      </a:cubicBezTo>
                      <a:cubicBezTo>
                        <a:pt x="256" y="208"/>
                        <a:pt x="369" y="112"/>
                        <a:pt x="504" y="112"/>
                      </a:cubicBezTo>
                      <a:cubicBezTo>
                        <a:pt x="658" y="112"/>
                        <a:pt x="784" y="238"/>
                        <a:pt x="784" y="392"/>
                      </a:cubicBezTo>
                      <a:cubicBezTo>
                        <a:pt x="784" y="546"/>
                        <a:pt x="658" y="672"/>
                        <a:pt x="504" y="672"/>
                      </a:cubicBezTo>
                      <a:cubicBezTo>
                        <a:pt x="504" y="784"/>
                        <a:pt x="504" y="784"/>
                        <a:pt x="504" y="784"/>
                      </a:cubicBezTo>
                      <a:cubicBezTo>
                        <a:pt x="721" y="784"/>
                        <a:pt x="896" y="609"/>
                        <a:pt x="896" y="392"/>
                      </a:cubicBezTo>
                      <a:cubicBezTo>
                        <a:pt x="896" y="175"/>
                        <a:pt x="721" y="0"/>
                        <a:pt x="504" y="0"/>
                      </a:cubicBez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25" name="Oval 6">
                  <a:extLst>
                    <a:ext uri="{FF2B5EF4-FFF2-40B4-BE49-F238E27FC236}">
                      <a16:creationId xmlns:a16="http://schemas.microsoft.com/office/drawing/2014/main" xmlns="" id="{C1929413-BFC3-4A2B-8740-D7302AD4784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55635" y="2814331"/>
                  <a:ext cx="73976" cy="95276"/>
                </a:xfrm>
                <a:prstGeom prst="ellipse">
                  <a:avLst/>
                </a:prstGeom>
                <a:solidFill>
                  <a:schemeClr val="accent5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</p:grpSp>
          <p:sp>
            <p:nvSpPr>
              <p:cNvPr id="14" name="TextBox 22">
                <a:extLst>
                  <a:ext uri="{FF2B5EF4-FFF2-40B4-BE49-F238E27FC236}">
                    <a16:creationId xmlns:a16="http://schemas.microsoft.com/office/drawing/2014/main" xmlns="" id="{1C0BB813-8721-4C3D-BB68-B97A2743027A}"/>
                  </a:ext>
                </a:extLst>
              </p:cNvPr>
              <p:cNvSpPr txBox="1"/>
              <p:nvPr/>
            </p:nvSpPr>
            <p:spPr>
              <a:xfrm>
                <a:off x="2353073" y="2980931"/>
                <a:ext cx="1178527" cy="2308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d-ID" sz="900" dirty="0">
                    <a:solidFill>
                      <a:schemeClr val="bg1">
                        <a:lumMod val="65000"/>
                      </a:schemeClr>
                    </a:solidFill>
                    <a:latin typeface="+mj-lt"/>
                  </a:rPr>
                  <a:t>www.inspirasign.com</a:t>
                </a:r>
              </a:p>
            </p:txBody>
          </p:sp>
          <p:sp>
            <p:nvSpPr>
              <p:cNvPr id="16" name="Freeform 29">
                <a:extLst>
                  <a:ext uri="{FF2B5EF4-FFF2-40B4-BE49-F238E27FC236}">
                    <a16:creationId xmlns:a16="http://schemas.microsoft.com/office/drawing/2014/main" xmlns="" id="{4009E332-AE07-4CCD-B831-A9B971956BD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269943" y="3130076"/>
                <a:ext cx="115372" cy="115448"/>
              </a:xfrm>
              <a:custGeom>
                <a:avLst/>
                <a:gdLst>
                  <a:gd name="T0" fmla="*/ 0 w 636"/>
                  <a:gd name="T1" fmla="*/ 318 h 636"/>
                  <a:gd name="T2" fmla="*/ 636 w 636"/>
                  <a:gd name="T3" fmla="*/ 318 h 636"/>
                  <a:gd name="T4" fmla="*/ 594 w 636"/>
                  <a:gd name="T5" fmla="*/ 308 h 636"/>
                  <a:gd name="T6" fmla="*/ 448 w 636"/>
                  <a:gd name="T7" fmla="*/ 179 h 636"/>
                  <a:gd name="T8" fmla="*/ 594 w 636"/>
                  <a:gd name="T9" fmla="*/ 308 h 636"/>
                  <a:gd name="T10" fmla="*/ 223 w 636"/>
                  <a:gd name="T11" fmla="*/ 486 h 636"/>
                  <a:gd name="T12" fmla="*/ 308 w 636"/>
                  <a:gd name="T13" fmla="*/ 594 h 636"/>
                  <a:gd name="T14" fmla="*/ 329 w 636"/>
                  <a:gd name="T15" fmla="*/ 42 h 636"/>
                  <a:gd name="T16" fmla="*/ 328 w 636"/>
                  <a:gd name="T17" fmla="*/ 184 h 636"/>
                  <a:gd name="T18" fmla="*/ 329 w 636"/>
                  <a:gd name="T19" fmla="*/ 42 h 636"/>
                  <a:gd name="T20" fmla="*/ 510 w 636"/>
                  <a:gd name="T21" fmla="*/ 119 h 636"/>
                  <a:gd name="T22" fmla="*/ 363 w 636"/>
                  <a:gd name="T23" fmla="*/ 45 h 636"/>
                  <a:gd name="T24" fmla="*/ 308 w 636"/>
                  <a:gd name="T25" fmla="*/ 184 h 636"/>
                  <a:gd name="T26" fmla="*/ 307 w 636"/>
                  <a:gd name="T27" fmla="*/ 42 h 636"/>
                  <a:gd name="T28" fmla="*/ 196 w 636"/>
                  <a:gd name="T29" fmla="*/ 160 h 636"/>
                  <a:gd name="T30" fmla="*/ 273 w 636"/>
                  <a:gd name="T31" fmla="*/ 45 h 636"/>
                  <a:gd name="T32" fmla="*/ 207 w 636"/>
                  <a:gd name="T33" fmla="*/ 186 h 636"/>
                  <a:gd name="T34" fmla="*/ 308 w 636"/>
                  <a:gd name="T35" fmla="*/ 308 h 636"/>
                  <a:gd name="T36" fmla="*/ 207 w 636"/>
                  <a:gd name="T37" fmla="*/ 186 h 636"/>
                  <a:gd name="T38" fmla="*/ 308 w 636"/>
                  <a:gd name="T39" fmla="*/ 452 h 636"/>
                  <a:gd name="T40" fmla="*/ 185 w 636"/>
                  <a:gd name="T41" fmla="*/ 328 h 636"/>
                  <a:gd name="T42" fmla="*/ 273 w 636"/>
                  <a:gd name="T43" fmla="*/ 591 h 636"/>
                  <a:gd name="T44" fmla="*/ 204 w 636"/>
                  <a:gd name="T45" fmla="*/ 493 h 636"/>
                  <a:gd name="T46" fmla="*/ 328 w 636"/>
                  <a:gd name="T47" fmla="*/ 594 h 636"/>
                  <a:gd name="T48" fmla="*/ 413 w 636"/>
                  <a:gd name="T49" fmla="*/ 486 h 636"/>
                  <a:gd name="T50" fmla="*/ 328 w 636"/>
                  <a:gd name="T51" fmla="*/ 594 h 636"/>
                  <a:gd name="T52" fmla="*/ 498 w 636"/>
                  <a:gd name="T53" fmla="*/ 528 h 636"/>
                  <a:gd name="T54" fmla="*/ 432 w 636"/>
                  <a:gd name="T55" fmla="*/ 493 h 636"/>
                  <a:gd name="T56" fmla="*/ 328 w 636"/>
                  <a:gd name="T57" fmla="*/ 452 h 636"/>
                  <a:gd name="T58" fmla="*/ 451 w 636"/>
                  <a:gd name="T59" fmla="*/ 328 h 636"/>
                  <a:gd name="T60" fmla="*/ 328 w 636"/>
                  <a:gd name="T61" fmla="*/ 308 h 636"/>
                  <a:gd name="T62" fmla="*/ 429 w 636"/>
                  <a:gd name="T63" fmla="*/ 186 h 636"/>
                  <a:gd name="T64" fmla="*/ 328 w 636"/>
                  <a:gd name="T65" fmla="*/ 308 h 636"/>
                  <a:gd name="T66" fmla="*/ 188 w 636"/>
                  <a:gd name="T67" fmla="*/ 179 h 636"/>
                  <a:gd name="T68" fmla="*/ 42 w 636"/>
                  <a:gd name="T69" fmla="*/ 308 h 636"/>
                  <a:gd name="T70" fmla="*/ 42 w 636"/>
                  <a:gd name="T71" fmla="*/ 328 h 636"/>
                  <a:gd name="T72" fmla="*/ 195 w 636"/>
                  <a:gd name="T73" fmla="*/ 475 h 636"/>
                  <a:gd name="T74" fmla="*/ 42 w 636"/>
                  <a:gd name="T75" fmla="*/ 328 h 636"/>
                  <a:gd name="T76" fmla="*/ 441 w 636"/>
                  <a:gd name="T77" fmla="*/ 475 h 636"/>
                  <a:gd name="T78" fmla="*/ 594 w 636"/>
                  <a:gd name="T79" fmla="*/ 328 h 6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36" h="636">
                    <a:moveTo>
                      <a:pt x="318" y="0"/>
                    </a:moveTo>
                    <a:cubicBezTo>
                      <a:pt x="142" y="0"/>
                      <a:pt x="0" y="142"/>
                      <a:pt x="0" y="318"/>
                    </a:cubicBezTo>
                    <a:cubicBezTo>
                      <a:pt x="0" y="494"/>
                      <a:pt x="142" y="636"/>
                      <a:pt x="318" y="636"/>
                    </a:cubicBezTo>
                    <a:cubicBezTo>
                      <a:pt x="494" y="636"/>
                      <a:pt x="636" y="494"/>
                      <a:pt x="636" y="318"/>
                    </a:cubicBezTo>
                    <a:cubicBezTo>
                      <a:pt x="636" y="142"/>
                      <a:pt x="494" y="0"/>
                      <a:pt x="318" y="0"/>
                    </a:cubicBezTo>
                    <a:close/>
                    <a:moveTo>
                      <a:pt x="594" y="308"/>
                    </a:moveTo>
                    <a:cubicBezTo>
                      <a:pt x="471" y="308"/>
                      <a:pt x="471" y="308"/>
                      <a:pt x="471" y="308"/>
                    </a:cubicBezTo>
                    <a:cubicBezTo>
                      <a:pt x="470" y="262"/>
                      <a:pt x="462" y="219"/>
                      <a:pt x="448" y="179"/>
                    </a:cubicBezTo>
                    <a:cubicBezTo>
                      <a:pt x="476" y="168"/>
                      <a:pt x="501" y="152"/>
                      <a:pt x="525" y="134"/>
                    </a:cubicBezTo>
                    <a:cubicBezTo>
                      <a:pt x="566" y="181"/>
                      <a:pt x="592" y="241"/>
                      <a:pt x="594" y="308"/>
                    </a:cubicBezTo>
                    <a:close/>
                    <a:moveTo>
                      <a:pt x="307" y="594"/>
                    </a:moveTo>
                    <a:cubicBezTo>
                      <a:pt x="273" y="566"/>
                      <a:pt x="244" y="529"/>
                      <a:pt x="223" y="486"/>
                    </a:cubicBezTo>
                    <a:cubicBezTo>
                      <a:pt x="250" y="478"/>
                      <a:pt x="278" y="473"/>
                      <a:pt x="308" y="472"/>
                    </a:cubicBezTo>
                    <a:cubicBezTo>
                      <a:pt x="308" y="594"/>
                      <a:pt x="308" y="594"/>
                      <a:pt x="308" y="594"/>
                    </a:cubicBezTo>
                    <a:cubicBezTo>
                      <a:pt x="307" y="594"/>
                      <a:pt x="307" y="594"/>
                      <a:pt x="307" y="594"/>
                    </a:cubicBezTo>
                    <a:close/>
                    <a:moveTo>
                      <a:pt x="329" y="42"/>
                    </a:moveTo>
                    <a:cubicBezTo>
                      <a:pt x="368" y="74"/>
                      <a:pt x="400" y="117"/>
                      <a:pt x="421" y="167"/>
                    </a:cubicBezTo>
                    <a:cubicBezTo>
                      <a:pt x="392" y="177"/>
                      <a:pt x="361" y="183"/>
                      <a:pt x="328" y="184"/>
                    </a:cubicBezTo>
                    <a:cubicBezTo>
                      <a:pt x="328" y="42"/>
                      <a:pt x="328" y="42"/>
                      <a:pt x="328" y="42"/>
                    </a:cubicBezTo>
                    <a:cubicBezTo>
                      <a:pt x="329" y="42"/>
                      <a:pt x="329" y="42"/>
                      <a:pt x="329" y="42"/>
                    </a:cubicBezTo>
                    <a:close/>
                    <a:moveTo>
                      <a:pt x="363" y="45"/>
                    </a:moveTo>
                    <a:cubicBezTo>
                      <a:pt x="420" y="55"/>
                      <a:pt x="471" y="81"/>
                      <a:pt x="510" y="119"/>
                    </a:cubicBezTo>
                    <a:cubicBezTo>
                      <a:pt x="489" y="136"/>
                      <a:pt x="466" y="150"/>
                      <a:pt x="440" y="160"/>
                    </a:cubicBezTo>
                    <a:cubicBezTo>
                      <a:pt x="421" y="116"/>
                      <a:pt x="395" y="77"/>
                      <a:pt x="363" y="45"/>
                    </a:cubicBezTo>
                    <a:close/>
                    <a:moveTo>
                      <a:pt x="308" y="42"/>
                    </a:moveTo>
                    <a:cubicBezTo>
                      <a:pt x="308" y="184"/>
                      <a:pt x="308" y="184"/>
                      <a:pt x="308" y="184"/>
                    </a:cubicBezTo>
                    <a:cubicBezTo>
                      <a:pt x="275" y="183"/>
                      <a:pt x="244" y="177"/>
                      <a:pt x="215" y="167"/>
                    </a:cubicBezTo>
                    <a:cubicBezTo>
                      <a:pt x="236" y="117"/>
                      <a:pt x="268" y="74"/>
                      <a:pt x="307" y="42"/>
                    </a:cubicBezTo>
                    <a:cubicBezTo>
                      <a:pt x="307" y="42"/>
                      <a:pt x="307" y="42"/>
                      <a:pt x="308" y="42"/>
                    </a:cubicBezTo>
                    <a:close/>
                    <a:moveTo>
                      <a:pt x="196" y="160"/>
                    </a:moveTo>
                    <a:cubicBezTo>
                      <a:pt x="171" y="150"/>
                      <a:pt x="147" y="136"/>
                      <a:pt x="126" y="119"/>
                    </a:cubicBezTo>
                    <a:cubicBezTo>
                      <a:pt x="165" y="81"/>
                      <a:pt x="216" y="55"/>
                      <a:pt x="273" y="45"/>
                    </a:cubicBezTo>
                    <a:cubicBezTo>
                      <a:pt x="241" y="77"/>
                      <a:pt x="215" y="116"/>
                      <a:pt x="196" y="160"/>
                    </a:cubicBezTo>
                    <a:close/>
                    <a:moveTo>
                      <a:pt x="207" y="186"/>
                    </a:moveTo>
                    <a:cubicBezTo>
                      <a:pt x="239" y="197"/>
                      <a:pt x="273" y="204"/>
                      <a:pt x="308" y="205"/>
                    </a:cubicBezTo>
                    <a:cubicBezTo>
                      <a:pt x="308" y="308"/>
                      <a:pt x="308" y="308"/>
                      <a:pt x="308" y="308"/>
                    </a:cubicBezTo>
                    <a:cubicBezTo>
                      <a:pt x="185" y="308"/>
                      <a:pt x="185" y="308"/>
                      <a:pt x="185" y="308"/>
                    </a:cubicBezTo>
                    <a:cubicBezTo>
                      <a:pt x="186" y="265"/>
                      <a:pt x="194" y="224"/>
                      <a:pt x="207" y="186"/>
                    </a:cubicBezTo>
                    <a:close/>
                    <a:moveTo>
                      <a:pt x="308" y="328"/>
                    </a:moveTo>
                    <a:cubicBezTo>
                      <a:pt x="308" y="452"/>
                      <a:pt x="308" y="452"/>
                      <a:pt x="308" y="452"/>
                    </a:cubicBezTo>
                    <a:cubicBezTo>
                      <a:pt x="275" y="453"/>
                      <a:pt x="244" y="458"/>
                      <a:pt x="215" y="468"/>
                    </a:cubicBezTo>
                    <a:cubicBezTo>
                      <a:pt x="197" y="425"/>
                      <a:pt x="186" y="378"/>
                      <a:pt x="185" y="328"/>
                    </a:cubicBezTo>
                    <a:lnTo>
                      <a:pt x="308" y="328"/>
                    </a:lnTo>
                    <a:close/>
                    <a:moveTo>
                      <a:pt x="273" y="591"/>
                    </a:moveTo>
                    <a:cubicBezTo>
                      <a:pt x="222" y="582"/>
                      <a:pt x="176" y="560"/>
                      <a:pt x="138" y="528"/>
                    </a:cubicBezTo>
                    <a:cubicBezTo>
                      <a:pt x="158" y="514"/>
                      <a:pt x="180" y="502"/>
                      <a:pt x="204" y="493"/>
                    </a:cubicBezTo>
                    <a:cubicBezTo>
                      <a:pt x="222" y="531"/>
                      <a:pt x="245" y="563"/>
                      <a:pt x="273" y="591"/>
                    </a:cubicBezTo>
                    <a:close/>
                    <a:moveTo>
                      <a:pt x="328" y="594"/>
                    </a:moveTo>
                    <a:cubicBezTo>
                      <a:pt x="328" y="472"/>
                      <a:pt x="328" y="472"/>
                      <a:pt x="328" y="472"/>
                    </a:cubicBezTo>
                    <a:cubicBezTo>
                      <a:pt x="358" y="473"/>
                      <a:pt x="386" y="478"/>
                      <a:pt x="413" y="486"/>
                    </a:cubicBezTo>
                    <a:cubicBezTo>
                      <a:pt x="392" y="529"/>
                      <a:pt x="363" y="566"/>
                      <a:pt x="329" y="594"/>
                    </a:cubicBezTo>
                    <a:cubicBezTo>
                      <a:pt x="329" y="594"/>
                      <a:pt x="329" y="594"/>
                      <a:pt x="328" y="594"/>
                    </a:cubicBezTo>
                    <a:close/>
                    <a:moveTo>
                      <a:pt x="432" y="493"/>
                    </a:moveTo>
                    <a:cubicBezTo>
                      <a:pt x="456" y="502"/>
                      <a:pt x="478" y="514"/>
                      <a:pt x="498" y="528"/>
                    </a:cubicBezTo>
                    <a:cubicBezTo>
                      <a:pt x="460" y="560"/>
                      <a:pt x="414" y="582"/>
                      <a:pt x="363" y="591"/>
                    </a:cubicBezTo>
                    <a:cubicBezTo>
                      <a:pt x="391" y="563"/>
                      <a:pt x="414" y="531"/>
                      <a:pt x="432" y="493"/>
                    </a:cubicBezTo>
                    <a:close/>
                    <a:moveTo>
                      <a:pt x="421" y="468"/>
                    </a:moveTo>
                    <a:cubicBezTo>
                      <a:pt x="392" y="458"/>
                      <a:pt x="361" y="453"/>
                      <a:pt x="328" y="452"/>
                    </a:cubicBezTo>
                    <a:cubicBezTo>
                      <a:pt x="328" y="328"/>
                      <a:pt x="328" y="328"/>
                      <a:pt x="328" y="328"/>
                    </a:cubicBezTo>
                    <a:cubicBezTo>
                      <a:pt x="451" y="328"/>
                      <a:pt x="451" y="328"/>
                      <a:pt x="451" y="328"/>
                    </a:cubicBezTo>
                    <a:cubicBezTo>
                      <a:pt x="450" y="378"/>
                      <a:pt x="439" y="425"/>
                      <a:pt x="421" y="468"/>
                    </a:cubicBezTo>
                    <a:close/>
                    <a:moveTo>
                      <a:pt x="328" y="308"/>
                    </a:moveTo>
                    <a:cubicBezTo>
                      <a:pt x="328" y="205"/>
                      <a:pt x="328" y="205"/>
                      <a:pt x="328" y="205"/>
                    </a:cubicBezTo>
                    <a:cubicBezTo>
                      <a:pt x="363" y="204"/>
                      <a:pt x="397" y="197"/>
                      <a:pt x="429" y="186"/>
                    </a:cubicBezTo>
                    <a:cubicBezTo>
                      <a:pt x="442" y="224"/>
                      <a:pt x="450" y="265"/>
                      <a:pt x="451" y="308"/>
                    </a:cubicBezTo>
                    <a:lnTo>
                      <a:pt x="328" y="308"/>
                    </a:lnTo>
                    <a:close/>
                    <a:moveTo>
                      <a:pt x="111" y="134"/>
                    </a:moveTo>
                    <a:cubicBezTo>
                      <a:pt x="135" y="152"/>
                      <a:pt x="160" y="168"/>
                      <a:pt x="188" y="179"/>
                    </a:cubicBezTo>
                    <a:cubicBezTo>
                      <a:pt x="174" y="219"/>
                      <a:pt x="166" y="262"/>
                      <a:pt x="165" y="308"/>
                    </a:cubicBezTo>
                    <a:cubicBezTo>
                      <a:pt x="42" y="308"/>
                      <a:pt x="42" y="308"/>
                      <a:pt x="42" y="308"/>
                    </a:cubicBezTo>
                    <a:cubicBezTo>
                      <a:pt x="44" y="241"/>
                      <a:pt x="70" y="181"/>
                      <a:pt x="111" y="134"/>
                    </a:cubicBezTo>
                    <a:close/>
                    <a:moveTo>
                      <a:pt x="42" y="328"/>
                    </a:moveTo>
                    <a:cubicBezTo>
                      <a:pt x="165" y="328"/>
                      <a:pt x="165" y="328"/>
                      <a:pt x="165" y="328"/>
                    </a:cubicBezTo>
                    <a:cubicBezTo>
                      <a:pt x="166" y="381"/>
                      <a:pt x="177" y="430"/>
                      <a:pt x="195" y="475"/>
                    </a:cubicBezTo>
                    <a:cubicBezTo>
                      <a:pt x="169" y="485"/>
                      <a:pt x="145" y="498"/>
                      <a:pt x="123" y="514"/>
                    </a:cubicBezTo>
                    <a:cubicBezTo>
                      <a:pt x="75" y="466"/>
                      <a:pt x="44" y="401"/>
                      <a:pt x="42" y="328"/>
                    </a:cubicBezTo>
                    <a:close/>
                    <a:moveTo>
                      <a:pt x="513" y="514"/>
                    </a:moveTo>
                    <a:cubicBezTo>
                      <a:pt x="491" y="498"/>
                      <a:pt x="467" y="485"/>
                      <a:pt x="441" y="475"/>
                    </a:cubicBezTo>
                    <a:cubicBezTo>
                      <a:pt x="459" y="430"/>
                      <a:pt x="470" y="381"/>
                      <a:pt x="471" y="328"/>
                    </a:cubicBezTo>
                    <a:cubicBezTo>
                      <a:pt x="594" y="328"/>
                      <a:pt x="594" y="328"/>
                      <a:pt x="594" y="328"/>
                    </a:cubicBezTo>
                    <a:cubicBezTo>
                      <a:pt x="592" y="401"/>
                      <a:pt x="561" y="466"/>
                      <a:pt x="513" y="514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sp>
          <p:nvSpPr>
            <p:cNvPr id="12" name="圆角矩形 1">
              <a:extLst>
                <a:ext uri="{FF2B5EF4-FFF2-40B4-BE49-F238E27FC236}">
                  <a16:creationId xmlns:a16="http://schemas.microsoft.com/office/drawing/2014/main" xmlns="" id="{385534C2-1FC5-475A-A0D8-9E93119E6DFD}"/>
                </a:ext>
              </a:extLst>
            </p:cNvPr>
            <p:cNvSpPr/>
            <p:nvPr/>
          </p:nvSpPr>
          <p:spPr>
            <a:xfrm>
              <a:off x="3766419" y="2081367"/>
              <a:ext cx="7946155" cy="3995980"/>
            </a:xfrm>
            <a:prstGeom prst="roundRect">
              <a:avLst>
                <a:gd name="adj" fmla="val 878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5" name="标题 1">
            <a:extLst>
              <a:ext uri="{FF2B5EF4-FFF2-40B4-BE49-F238E27FC236}">
                <a16:creationId xmlns:a16="http://schemas.microsoft.com/office/drawing/2014/main" xmlns="" id="{DCC4D425-A2A5-490A-8E95-7FFDFB2E5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3" y="611490"/>
            <a:ext cx="6786465" cy="59093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>
            <a:lvl1pPr>
              <a:defRPr lang="zh-CN" altLang="en-US" sz="3600" kern="0" spc="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6" name="Rectangle 5">
            <a:extLst>
              <a:ext uri="{FF2B5EF4-FFF2-40B4-BE49-F238E27FC236}">
                <a16:creationId xmlns:a16="http://schemas.microsoft.com/office/drawing/2014/main" xmlns="" id="{047B24FD-EE41-4E6D-BB71-C65EE3F4147D}"/>
              </a:ext>
            </a:extLst>
          </p:cNvPr>
          <p:cNvSpPr/>
          <p:nvPr/>
        </p:nvSpPr>
        <p:spPr>
          <a:xfrm>
            <a:off x="595212" y="1661929"/>
            <a:ext cx="3096000" cy="1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44000">
                <a:schemeClr val="bg1">
                  <a:alpha val="27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772"/>
          </a:p>
        </p:txBody>
      </p:sp>
      <p:sp>
        <p:nvSpPr>
          <p:cNvPr id="37" name="内容占位符 17">
            <a:extLst>
              <a:ext uri="{FF2B5EF4-FFF2-40B4-BE49-F238E27FC236}">
                <a16:creationId xmlns:a16="http://schemas.microsoft.com/office/drawing/2014/main" xmlns="" id="{41C1E227-6BA0-4E9D-ACDB-FA82155B91F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9424" y="2133600"/>
            <a:ext cx="1974409" cy="76944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10000"/>
              </a:lnSpc>
              <a:buFontTx/>
              <a:buNone/>
              <a:defRPr sz="2000" kern="0" spc="200" baseline="0">
                <a:solidFill>
                  <a:schemeClr val="bg1">
                    <a:lumMod val="9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38" name="Subtitle 2">
            <a:extLst>
              <a:ext uri="{FF2B5EF4-FFF2-40B4-BE49-F238E27FC236}">
                <a16:creationId xmlns:a16="http://schemas.microsoft.com/office/drawing/2014/main" xmlns="" id="{F617ABDA-83ED-4B57-BA7E-97D4F7E3E1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79425" y="1259772"/>
            <a:ext cx="4471686" cy="452020"/>
          </a:xfrm>
        </p:spPr>
        <p:txBody>
          <a:bodyPr wrap="square">
            <a:spAutoFit/>
          </a:bodyPr>
          <a:lstStyle>
            <a:lvl1pPr marL="0" indent="0" algn="l">
              <a:buNone/>
              <a:defRPr sz="200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grpSp>
        <p:nvGrpSpPr>
          <p:cNvPr id="39" name="组合 38">
            <a:extLst>
              <a:ext uri="{FF2B5EF4-FFF2-40B4-BE49-F238E27FC236}">
                <a16:creationId xmlns:a16="http://schemas.microsoft.com/office/drawing/2014/main" xmlns="" id="{75B67A3C-16C8-480B-B698-A5CFA777F9D0}"/>
              </a:ext>
            </a:extLst>
          </p:cNvPr>
          <p:cNvGrpSpPr/>
          <p:nvPr/>
        </p:nvGrpSpPr>
        <p:grpSpPr>
          <a:xfrm>
            <a:off x="9285160" y="812559"/>
            <a:ext cx="2221040" cy="577856"/>
            <a:chOff x="1055688" y="323189"/>
            <a:chExt cx="3354266" cy="872691"/>
          </a:xfrm>
        </p:grpSpPr>
        <p:pic>
          <p:nvPicPr>
            <p:cNvPr id="40" name="图片 39">
              <a:extLst>
                <a:ext uri="{FF2B5EF4-FFF2-40B4-BE49-F238E27FC236}">
                  <a16:creationId xmlns:a16="http://schemas.microsoft.com/office/drawing/2014/main" xmlns="" id="{D2554180-EBF2-4325-8E2D-B98A813740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569" t="5784" r="64837" b="58846"/>
            <a:stretch/>
          </p:blipFill>
          <p:spPr>
            <a:xfrm>
              <a:off x="1055688" y="323189"/>
              <a:ext cx="800588" cy="795934"/>
            </a:xfrm>
            <a:prstGeom prst="rect">
              <a:avLst/>
            </a:prstGeom>
          </p:spPr>
        </p:pic>
        <p:pic>
          <p:nvPicPr>
            <p:cNvPr id="41" name="图片 40">
              <a:extLst>
                <a:ext uri="{FF2B5EF4-FFF2-40B4-BE49-F238E27FC236}">
                  <a16:creationId xmlns:a16="http://schemas.microsoft.com/office/drawing/2014/main" xmlns="" id="{0FF2E0DB-10B6-4455-B7AB-EE141CC06E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713" t="12056" r="18944" b="60623"/>
            <a:stretch/>
          </p:blipFill>
          <p:spPr>
            <a:xfrm>
              <a:off x="1907744" y="323189"/>
              <a:ext cx="2502210" cy="8726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627973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with code frame short">
    <p:bg>
      <p:bgPr>
        <a:gradFill>
          <a:gsLst>
            <a:gs pos="0">
              <a:srgbClr val="002060">
                <a:alpha val="55000"/>
              </a:srgbClr>
            </a:gs>
            <a:gs pos="48000">
              <a:srgbClr val="002060">
                <a:alpha val="58000"/>
                <a:lumMod val="61000"/>
              </a:srgbClr>
            </a:gs>
            <a:gs pos="100000">
              <a:schemeClr val="tx1">
                <a:alpha val="73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>
            <a:extLst>
              <a:ext uri="{FF2B5EF4-FFF2-40B4-BE49-F238E27FC236}">
                <a16:creationId xmlns:a16="http://schemas.microsoft.com/office/drawing/2014/main" xmlns="" id="{FCF0B1B6-D854-4A16-A99C-D7CCFCAE048C}"/>
              </a:ext>
            </a:extLst>
          </p:cNvPr>
          <p:cNvGrpSpPr/>
          <p:nvPr/>
        </p:nvGrpSpPr>
        <p:grpSpPr>
          <a:xfrm>
            <a:off x="6389225" y="1661930"/>
            <a:ext cx="5323350" cy="4671798"/>
            <a:chOff x="3766419" y="1682042"/>
            <a:chExt cx="7946156" cy="4697582"/>
          </a:xfrm>
        </p:grpSpPr>
        <p:grpSp>
          <p:nvGrpSpPr>
            <p:cNvPr id="11" name="Group 20">
              <a:extLst>
                <a:ext uri="{FF2B5EF4-FFF2-40B4-BE49-F238E27FC236}">
                  <a16:creationId xmlns:a16="http://schemas.microsoft.com/office/drawing/2014/main" xmlns="" id="{CAB7F6F4-39B7-4C29-AA99-9156B295BE20}"/>
                </a:ext>
              </a:extLst>
            </p:cNvPr>
            <p:cNvGrpSpPr/>
            <p:nvPr/>
          </p:nvGrpSpPr>
          <p:grpSpPr>
            <a:xfrm>
              <a:off x="3766419" y="1682042"/>
              <a:ext cx="7946156" cy="4697582"/>
              <a:chOff x="1017405" y="2693983"/>
              <a:chExt cx="6794663" cy="4462905"/>
            </a:xfrm>
          </p:grpSpPr>
          <p:grpSp>
            <p:nvGrpSpPr>
              <p:cNvPr id="13" name="Group 21">
                <a:extLst>
                  <a:ext uri="{FF2B5EF4-FFF2-40B4-BE49-F238E27FC236}">
                    <a16:creationId xmlns:a16="http://schemas.microsoft.com/office/drawing/2014/main" xmlns="" id="{8A6F94DA-00EF-472D-8941-13E0D122CB09}"/>
                  </a:ext>
                </a:extLst>
              </p:cNvPr>
              <p:cNvGrpSpPr/>
              <p:nvPr/>
            </p:nvGrpSpPr>
            <p:grpSpPr>
              <a:xfrm>
                <a:off x="1017405" y="2693983"/>
                <a:ext cx="6794663" cy="4462905"/>
                <a:chOff x="1017405" y="2693983"/>
                <a:chExt cx="6794663" cy="4462905"/>
              </a:xfrm>
            </p:grpSpPr>
            <p:sp>
              <p:nvSpPr>
                <p:cNvPr id="17" name="AutoShape 1">
                  <a:extLst>
                    <a:ext uri="{FF2B5EF4-FFF2-40B4-BE49-F238E27FC236}">
                      <a16:creationId xmlns:a16="http://schemas.microsoft.com/office/drawing/2014/main" xmlns="" id="{B86BA5A8-84BC-4944-B6D3-AF2401AB2A6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17405" y="2693983"/>
                  <a:ext cx="6794663" cy="4462905"/>
                </a:xfrm>
                <a:prstGeom prst="roundRect">
                  <a:avLst>
                    <a:gd name="adj" fmla="val 1292"/>
                  </a:avLst>
                </a:prstGeom>
                <a:solidFill>
                  <a:schemeClr val="accent3">
                    <a:lumMod val="75000"/>
                  </a:schemeClr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  <a:effectLst>
                  <a:outerShdw blurRad="254000" dist="114299" dir="5340024" algn="ctr" rotWithShape="0">
                    <a:schemeClr val="bg2">
                      <a:alpha val="39000"/>
                    </a:schemeClr>
                  </a:outerShdw>
                </a:effectLst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19" name="Oval 4">
                  <a:extLst>
                    <a:ext uri="{FF2B5EF4-FFF2-40B4-BE49-F238E27FC236}">
                      <a16:creationId xmlns:a16="http://schemas.microsoft.com/office/drawing/2014/main" xmlns="" id="{8431B10C-C37E-466D-BD77-50A727810B8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37753" y="2814331"/>
                  <a:ext cx="128660" cy="95276"/>
                </a:xfrm>
                <a:prstGeom prst="ellipse">
                  <a:avLst/>
                </a:prstGeom>
                <a:solidFill>
                  <a:schemeClr val="accent2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20" name="Oval 5">
                  <a:extLst>
                    <a:ext uri="{FF2B5EF4-FFF2-40B4-BE49-F238E27FC236}">
                      <a16:creationId xmlns:a16="http://schemas.microsoft.com/office/drawing/2014/main" xmlns="" id="{07231521-6625-48CD-8EB7-E1F417DA4A0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07620" y="2814331"/>
                  <a:ext cx="128660" cy="95276"/>
                </a:xfrm>
                <a:prstGeom prst="ellipse">
                  <a:avLst/>
                </a:prstGeom>
                <a:solidFill>
                  <a:schemeClr val="accent3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21" name="Oval 6">
                  <a:extLst>
                    <a:ext uri="{FF2B5EF4-FFF2-40B4-BE49-F238E27FC236}">
                      <a16:creationId xmlns:a16="http://schemas.microsoft.com/office/drawing/2014/main" xmlns="" id="{1A91A531-BDDD-4C6A-A091-F43AC6F7346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77486" y="2814331"/>
                  <a:ext cx="128660" cy="95276"/>
                </a:xfrm>
                <a:prstGeom prst="ellipse">
                  <a:avLst/>
                </a:prstGeom>
                <a:solidFill>
                  <a:schemeClr val="accent4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22" name="Rectangle 11">
                  <a:extLst>
                    <a:ext uri="{FF2B5EF4-FFF2-40B4-BE49-F238E27FC236}">
                      <a16:creationId xmlns:a16="http://schemas.microsoft.com/office/drawing/2014/main" xmlns="" id="{5804362D-9C31-4BF6-BAF1-814E90A9474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05844" y="3085114"/>
                  <a:ext cx="5104773" cy="200580"/>
                </a:xfrm>
                <a:prstGeom prst="rect">
                  <a:avLst/>
                </a:prstGeom>
                <a:solidFill>
                  <a:srgbClr val="FFFFFF"/>
                </a:solidFill>
                <a:ln w="25400" cap="flat">
                  <a:solidFill>
                    <a:srgbClr val="B3B3B3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 dirty="0"/>
                </a:p>
              </p:txBody>
            </p:sp>
            <p:grpSp>
              <p:nvGrpSpPr>
                <p:cNvPr id="23" name="Group 32">
                  <a:extLst>
                    <a:ext uri="{FF2B5EF4-FFF2-40B4-BE49-F238E27FC236}">
                      <a16:creationId xmlns:a16="http://schemas.microsoft.com/office/drawing/2014/main" xmlns="" id="{70828D46-72CD-470D-A11C-583D88DEF54C}"/>
                    </a:ext>
                  </a:extLst>
                </p:cNvPr>
                <p:cNvGrpSpPr/>
                <p:nvPr/>
              </p:nvGrpSpPr>
              <p:grpSpPr>
                <a:xfrm>
                  <a:off x="7494380" y="2779230"/>
                  <a:ext cx="155357" cy="155272"/>
                  <a:chOff x="4763" y="0"/>
                  <a:chExt cx="2900362" cy="2898775"/>
                </a:xfrm>
                <a:solidFill>
                  <a:schemeClr val="bg1">
                    <a:lumMod val="50000"/>
                  </a:schemeClr>
                </a:solidFill>
              </p:grpSpPr>
              <p:sp>
                <p:nvSpPr>
                  <p:cNvPr id="26" name="Freeform 13">
                    <a:extLst>
                      <a:ext uri="{FF2B5EF4-FFF2-40B4-BE49-F238E27FC236}">
                        <a16:creationId xmlns:a16="http://schemas.microsoft.com/office/drawing/2014/main" xmlns="" id="{2507FBD2-671C-4F06-9521-4BCC4F7CF1D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763" y="0"/>
                    <a:ext cx="727075" cy="722313"/>
                  </a:xfrm>
                  <a:custGeom>
                    <a:avLst/>
                    <a:gdLst>
                      <a:gd name="T0" fmla="*/ 168 w 193"/>
                      <a:gd name="T1" fmla="*/ 0 h 192"/>
                      <a:gd name="T2" fmla="*/ 24 w 193"/>
                      <a:gd name="T3" fmla="*/ 0 h 192"/>
                      <a:gd name="T4" fmla="*/ 0 w 193"/>
                      <a:gd name="T5" fmla="*/ 24 h 192"/>
                      <a:gd name="T6" fmla="*/ 0 w 193"/>
                      <a:gd name="T7" fmla="*/ 168 h 192"/>
                      <a:gd name="T8" fmla="*/ 24 w 193"/>
                      <a:gd name="T9" fmla="*/ 192 h 192"/>
                      <a:gd name="T10" fmla="*/ 168 w 193"/>
                      <a:gd name="T11" fmla="*/ 192 h 192"/>
                      <a:gd name="T12" fmla="*/ 193 w 193"/>
                      <a:gd name="T13" fmla="*/ 168 h 192"/>
                      <a:gd name="T14" fmla="*/ 193 w 193"/>
                      <a:gd name="T15" fmla="*/ 24 h 192"/>
                      <a:gd name="T16" fmla="*/ 168 w 193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3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2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2" y="192"/>
                          <a:pt x="193" y="182"/>
                          <a:pt x="193" y="168"/>
                        </a:cubicBezTo>
                        <a:cubicBezTo>
                          <a:pt x="193" y="24"/>
                          <a:pt x="193" y="24"/>
                          <a:pt x="193" y="24"/>
                        </a:cubicBezTo>
                        <a:cubicBezTo>
                          <a:pt x="193" y="11"/>
                          <a:pt x="182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27" name="Freeform 14">
                    <a:extLst>
                      <a:ext uri="{FF2B5EF4-FFF2-40B4-BE49-F238E27FC236}">
                        <a16:creationId xmlns:a16="http://schemas.microsoft.com/office/drawing/2014/main" xmlns="" id="{931B3463-BCF5-4961-9EEF-0E87F05B1B1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763" y="1087438"/>
                    <a:ext cx="727075" cy="722313"/>
                  </a:xfrm>
                  <a:custGeom>
                    <a:avLst/>
                    <a:gdLst>
                      <a:gd name="T0" fmla="*/ 168 w 193"/>
                      <a:gd name="T1" fmla="*/ 0 h 192"/>
                      <a:gd name="T2" fmla="*/ 24 w 193"/>
                      <a:gd name="T3" fmla="*/ 0 h 192"/>
                      <a:gd name="T4" fmla="*/ 0 w 193"/>
                      <a:gd name="T5" fmla="*/ 24 h 192"/>
                      <a:gd name="T6" fmla="*/ 0 w 193"/>
                      <a:gd name="T7" fmla="*/ 168 h 192"/>
                      <a:gd name="T8" fmla="*/ 24 w 193"/>
                      <a:gd name="T9" fmla="*/ 192 h 192"/>
                      <a:gd name="T10" fmla="*/ 168 w 193"/>
                      <a:gd name="T11" fmla="*/ 192 h 192"/>
                      <a:gd name="T12" fmla="*/ 193 w 193"/>
                      <a:gd name="T13" fmla="*/ 168 h 192"/>
                      <a:gd name="T14" fmla="*/ 193 w 193"/>
                      <a:gd name="T15" fmla="*/ 24 h 192"/>
                      <a:gd name="T16" fmla="*/ 168 w 193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3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1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2" y="192"/>
                          <a:pt x="193" y="181"/>
                          <a:pt x="193" y="168"/>
                        </a:cubicBezTo>
                        <a:cubicBezTo>
                          <a:pt x="193" y="24"/>
                          <a:pt x="193" y="24"/>
                          <a:pt x="193" y="24"/>
                        </a:cubicBezTo>
                        <a:cubicBezTo>
                          <a:pt x="193" y="11"/>
                          <a:pt x="182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28" name="Freeform 15">
                    <a:extLst>
                      <a:ext uri="{FF2B5EF4-FFF2-40B4-BE49-F238E27FC236}">
                        <a16:creationId xmlns:a16="http://schemas.microsoft.com/office/drawing/2014/main" xmlns="" id="{16166F87-E7A9-4C02-BBA5-C423CCB07EA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763" y="2171700"/>
                    <a:ext cx="727075" cy="727075"/>
                  </a:xfrm>
                  <a:custGeom>
                    <a:avLst/>
                    <a:gdLst>
                      <a:gd name="T0" fmla="*/ 168 w 193"/>
                      <a:gd name="T1" fmla="*/ 0 h 193"/>
                      <a:gd name="T2" fmla="*/ 24 w 193"/>
                      <a:gd name="T3" fmla="*/ 0 h 193"/>
                      <a:gd name="T4" fmla="*/ 0 w 193"/>
                      <a:gd name="T5" fmla="*/ 25 h 193"/>
                      <a:gd name="T6" fmla="*/ 0 w 193"/>
                      <a:gd name="T7" fmla="*/ 169 h 193"/>
                      <a:gd name="T8" fmla="*/ 24 w 193"/>
                      <a:gd name="T9" fmla="*/ 193 h 193"/>
                      <a:gd name="T10" fmla="*/ 168 w 193"/>
                      <a:gd name="T11" fmla="*/ 193 h 193"/>
                      <a:gd name="T12" fmla="*/ 193 w 193"/>
                      <a:gd name="T13" fmla="*/ 169 h 193"/>
                      <a:gd name="T14" fmla="*/ 193 w 193"/>
                      <a:gd name="T15" fmla="*/ 25 h 193"/>
                      <a:gd name="T16" fmla="*/ 168 w 193"/>
                      <a:gd name="T17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3" h="193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5"/>
                        </a:cubicBezTo>
                        <a:cubicBezTo>
                          <a:pt x="0" y="169"/>
                          <a:pt x="0" y="169"/>
                          <a:pt x="0" y="169"/>
                        </a:cubicBezTo>
                        <a:cubicBezTo>
                          <a:pt x="0" y="182"/>
                          <a:pt x="11" y="193"/>
                          <a:pt x="24" y="193"/>
                        </a:cubicBezTo>
                        <a:cubicBezTo>
                          <a:pt x="168" y="193"/>
                          <a:pt x="168" y="193"/>
                          <a:pt x="168" y="193"/>
                        </a:cubicBezTo>
                        <a:cubicBezTo>
                          <a:pt x="182" y="193"/>
                          <a:pt x="193" y="182"/>
                          <a:pt x="193" y="169"/>
                        </a:cubicBezTo>
                        <a:cubicBezTo>
                          <a:pt x="193" y="25"/>
                          <a:pt x="193" y="25"/>
                          <a:pt x="193" y="25"/>
                        </a:cubicBezTo>
                        <a:cubicBezTo>
                          <a:pt x="193" y="11"/>
                          <a:pt x="182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29" name="Freeform 16">
                    <a:extLst>
                      <a:ext uri="{FF2B5EF4-FFF2-40B4-BE49-F238E27FC236}">
                        <a16:creationId xmlns:a16="http://schemas.microsoft.com/office/drawing/2014/main" xmlns="" id="{4180B9A4-DEBB-40E4-9DDF-687ACDF591B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93788" y="0"/>
                    <a:ext cx="722312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2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2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30" name="Freeform 17">
                    <a:extLst>
                      <a:ext uri="{FF2B5EF4-FFF2-40B4-BE49-F238E27FC236}">
                        <a16:creationId xmlns:a16="http://schemas.microsoft.com/office/drawing/2014/main" xmlns="" id="{C5F94398-5B3E-4A62-B3CA-4B29096BFDF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93788" y="1087438"/>
                    <a:ext cx="722312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1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1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31" name="Freeform 18">
                    <a:extLst>
                      <a:ext uri="{FF2B5EF4-FFF2-40B4-BE49-F238E27FC236}">
                        <a16:creationId xmlns:a16="http://schemas.microsoft.com/office/drawing/2014/main" xmlns="" id="{5F148501-DDCA-4947-BE9D-6F1A598C73E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93788" y="2171700"/>
                    <a:ext cx="722312" cy="727075"/>
                  </a:xfrm>
                  <a:custGeom>
                    <a:avLst/>
                    <a:gdLst>
                      <a:gd name="T0" fmla="*/ 168 w 192"/>
                      <a:gd name="T1" fmla="*/ 0 h 193"/>
                      <a:gd name="T2" fmla="*/ 24 w 192"/>
                      <a:gd name="T3" fmla="*/ 0 h 193"/>
                      <a:gd name="T4" fmla="*/ 0 w 192"/>
                      <a:gd name="T5" fmla="*/ 25 h 193"/>
                      <a:gd name="T6" fmla="*/ 0 w 192"/>
                      <a:gd name="T7" fmla="*/ 169 h 193"/>
                      <a:gd name="T8" fmla="*/ 24 w 192"/>
                      <a:gd name="T9" fmla="*/ 193 h 193"/>
                      <a:gd name="T10" fmla="*/ 168 w 192"/>
                      <a:gd name="T11" fmla="*/ 193 h 193"/>
                      <a:gd name="T12" fmla="*/ 192 w 192"/>
                      <a:gd name="T13" fmla="*/ 169 h 193"/>
                      <a:gd name="T14" fmla="*/ 192 w 192"/>
                      <a:gd name="T15" fmla="*/ 25 h 193"/>
                      <a:gd name="T16" fmla="*/ 168 w 192"/>
                      <a:gd name="T17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3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5"/>
                        </a:cubicBezTo>
                        <a:cubicBezTo>
                          <a:pt x="0" y="169"/>
                          <a:pt x="0" y="169"/>
                          <a:pt x="0" y="169"/>
                        </a:cubicBezTo>
                        <a:cubicBezTo>
                          <a:pt x="0" y="182"/>
                          <a:pt x="11" y="193"/>
                          <a:pt x="24" y="193"/>
                        </a:cubicBezTo>
                        <a:cubicBezTo>
                          <a:pt x="168" y="193"/>
                          <a:pt x="168" y="193"/>
                          <a:pt x="168" y="193"/>
                        </a:cubicBezTo>
                        <a:cubicBezTo>
                          <a:pt x="181" y="193"/>
                          <a:pt x="192" y="182"/>
                          <a:pt x="192" y="169"/>
                        </a:cubicBezTo>
                        <a:cubicBezTo>
                          <a:pt x="192" y="25"/>
                          <a:pt x="192" y="25"/>
                          <a:pt x="192" y="25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32" name="Freeform 19">
                    <a:extLst>
                      <a:ext uri="{FF2B5EF4-FFF2-40B4-BE49-F238E27FC236}">
                        <a16:creationId xmlns:a16="http://schemas.microsoft.com/office/drawing/2014/main" xmlns="" id="{BD7711F1-0D20-424A-80F9-DEDC57574C2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181225" y="0"/>
                    <a:ext cx="723900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0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2"/>
                          <a:pt x="10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2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33" name="Freeform 20">
                    <a:extLst>
                      <a:ext uri="{FF2B5EF4-FFF2-40B4-BE49-F238E27FC236}">
                        <a16:creationId xmlns:a16="http://schemas.microsoft.com/office/drawing/2014/main" xmlns="" id="{21FA30B2-FBFF-4C6F-A802-E261576F478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181225" y="1087438"/>
                    <a:ext cx="723900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0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1"/>
                          <a:pt x="10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1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34" name="Freeform 21">
                    <a:extLst>
                      <a:ext uri="{FF2B5EF4-FFF2-40B4-BE49-F238E27FC236}">
                        <a16:creationId xmlns:a16="http://schemas.microsoft.com/office/drawing/2014/main" xmlns="" id="{F9D87807-1E31-4414-A0EF-EB2006A8843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181225" y="2171700"/>
                    <a:ext cx="723900" cy="727075"/>
                  </a:xfrm>
                  <a:custGeom>
                    <a:avLst/>
                    <a:gdLst>
                      <a:gd name="T0" fmla="*/ 168 w 192"/>
                      <a:gd name="T1" fmla="*/ 0 h 193"/>
                      <a:gd name="T2" fmla="*/ 24 w 192"/>
                      <a:gd name="T3" fmla="*/ 0 h 193"/>
                      <a:gd name="T4" fmla="*/ 0 w 192"/>
                      <a:gd name="T5" fmla="*/ 25 h 193"/>
                      <a:gd name="T6" fmla="*/ 0 w 192"/>
                      <a:gd name="T7" fmla="*/ 169 h 193"/>
                      <a:gd name="T8" fmla="*/ 24 w 192"/>
                      <a:gd name="T9" fmla="*/ 193 h 193"/>
                      <a:gd name="T10" fmla="*/ 168 w 192"/>
                      <a:gd name="T11" fmla="*/ 193 h 193"/>
                      <a:gd name="T12" fmla="*/ 192 w 192"/>
                      <a:gd name="T13" fmla="*/ 169 h 193"/>
                      <a:gd name="T14" fmla="*/ 192 w 192"/>
                      <a:gd name="T15" fmla="*/ 25 h 193"/>
                      <a:gd name="T16" fmla="*/ 168 w 192"/>
                      <a:gd name="T17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3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0" y="0"/>
                          <a:pt x="0" y="11"/>
                          <a:pt x="0" y="25"/>
                        </a:cubicBezTo>
                        <a:cubicBezTo>
                          <a:pt x="0" y="169"/>
                          <a:pt x="0" y="169"/>
                          <a:pt x="0" y="169"/>
                        </a:cubicBezTo>
                        <a:cubicBezTo>
                          <a:pt x="0" y="182"/>
                          <a:pt x="10" y="193"/>
                          <a:pt x="24" y="193"/>
                        </a:cubicBezTo>
                        <a:cubicBezTo>
                          <a:pt x="168" y="193"/>
                          <a:pt x="168" y="193"/>
                          <a:pt x="168" y="193"/>
                        </a:cubicBezTo>
                        <a:cubicBezTo>
                          <a:pt x="181" y="193"/>
                          <a:pt x="192" y="182"/>
                          <a:pt x="192" y="169"/>
                        </a:cubicBezTo>
                        <a:cubicBezTo>
                          <a:pt x="192" y="25"/>
                          <a:pt x="192" y="25"/>
                          <a:pt x="192" y="25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</p:grpSp>
            <p:sp>
              <p:nvSpPr>
                <p:cNvPr id="24" name="Freeform 25">
                  <a:extLst>
                    <a:ext uri="{FF2B5EF4-FFF2-40B4-BE49-F238E27FC236}">
                      <a16:creationId xmlns:a16="http://schemas.microsoft.com/office/drawing/2014/main" xmlns="" id="{59C1E7EB-8B77-42D8-A36B-7891754771A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5400000">
                  <a:off x="7497092" y="3115886"/>
                  <a:ext cx="146921" cy="128651"/>
                </a:xfrm>
                <a:custGeom>
                  <a:avLst/>
                  <a:gdLst>
                    <a:gd name="T0" fmla="*/ 504 w 896"/>
                    <a:gd name="T1" fmla="*/ 0 h 784"/>
                    <a:gd name="T2" fmla="*/ 116 w 896"/>
                    <a:gd name="T3" fmla="*/ 336 h 784"/>
                    <a:gd name="T4" fmla="*/ 0 w 896"/>
                    <a:gd name="T5" fmla="*/ 336 h 784"/>
                    <a:gd name="T6" fmla="*/ 168 w 896"/>
                    <a:gd name="T7" fmla="*/ 560 h 784"/>
                    <a:gd name="T8" fmla="*/ 336 w 896"/>
                    <a:gd name="T9" fmla="*/ 336 h 784"/>
                    <a:gd name="T10" fmla="*/ 230 w 896"/>
                    <a:gd name="T11" fmla="*/ 336 h 784"/>
                    <a:gd name="T12" fmla="*/ 504 w 896"/>
                    <a:gd name="T13" fmla="*/ 112 h 784"/>
                    <a:gd name="T14" fmla="*/ 784 w 896"/>
                    <a:gd name="T15" fmla="*/ 392 h 784"/>
                    <a:gd name="T16" fmla="*/ 504 w 896"/>
                    <a:gd name="T17" fmla="*/ 672 h 784"/>
                    <a:gd name="T18" fmla="*/ 504 w 896"/>
                    <a:gd name="T19" fmla="*/ 784 h 784"/>
                    <a:gd name="T20" fmla="*/ 896 w 896"/>
                    <a:gd name="T21" fmla="*/ 392 h 784"/>
                    <a:gd name="T22" fmla="*/ 504 w 896"/>
                    <a:gd name="T23" fmla="*/ 0 h 7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896" h="784">
                      <a:moveTo>
                        <a:pt x="504" y="0"/>
                      </a:moveTo>
                      <a:cubicBezTo>
                        <a:pt x="307" y="0"/>
                        <a:pt x="144" y="146"/>
                        <a:pt x="116" y="336"/>
                      </a:cubicBezTo>
                      <a:cubicBezTo>
                        <a:pt x="0" y="336"/>
                        <a:pt x="0" y="336"/>
                        <a:pt x="0" y="336"/>
                      </a:cubicBezTo>
                      <a:cubicBezTo>
                        <a:pt x="168" y="560"/>
                        <a:pt x="168" y="560"/>
                        <a:pt x="168" y="560"/>
                      </a:cubicBezTo>
                      <a:cubicBezTo>
                        <a:pt x="336" y="336"/>
                        <a:pt x="336" y="336"/>
                        <a:pt x="336" y="336"/>
                      </a:cubicBezTo>
                      <a:cubicBezTo>
                        <a:pt x="230" y="336"/>
                        <a:pt x="230" y="336"/>
                        <a:pt x="230" y="336"/>
                      </a:cubicBezTo>
                      <a:cubicBezTo>
                        <a:pt x="256" y="208"/>
                        <a:pt x="369" y="112"/>
                        <a:pt x="504" y="112"/>
                      </a:cubicBezTo>
                      <a:cubicBezTo>
                        <a:pt x="658" y="112"/>
                        <a:pt x="784" y="238"/>
                        <a:pt x="784" y="392"/>
                      </a:cubicBezTo>
                      <a:cubicBezTo>
                        <a:pt x="784" y="546"/>
                        <a:pt x="658" y="672"/>
                        <a:pt x="504" y="672"/>
                      </a:cubicBezTo>
                      <a:cubicBezTo>
                        <a:pt x="504" y="784"/>
                        <a:pt x="504" y="784"/>
                        <a:pt x="504" y="784"/>
                      </a:cubicBezTo>
                      <a:cubicBezTo>
                        <a:pt x="721" y="784"/>
                        <a:pt x="896" y="609"/>
                        <a:pt x="896" y="392"/>
                      </a:cubicBezTo>
                      <a:cubicBezTo>
                        <a:pt x="896" y="175"/>
                        <a:pt x="721" y="0"/>
                        <a:pt x="504" y="0"/>
                      </a:cubicBez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25" name="Oval 6">
                  <a:extLst>
                    <a:ext uri="{FF2B5EF4-FFF2-40B4-BE49-F238E27FC236}">
                      <a16:creationId xmlns:a16="http://schemas.microsoft.com/office/drawing/2014/main" xmlns="" id="{C1929413-BFC3-4A2B-8740-D7302AD4784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55635" y="2814331"/>
                  <a:ext cx="128660" cy="95276"/>
                </a:xfrm>
                <a:prstGeom prst="ellipse">
                  <a:avLst/>
                </a:prstGeom>
                <a:solidFill>
                  <a:schemeClr val="accent5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</p:grpSp>
          <p:sp>
            <p:nvSpPr>
              <p:cNvPr id="14" name="TextBox 22">
                <a:extLst>
                  <a:ext uri="{FF2B5EF4-FFF2-40B4-BE49-F238E27FC236}">
                    <a16:creationId xmlns:a16="http://schemas.microsoft.com/office/drawing/2014/main" xmlns="" id="{1C0BB813-8721-4C3D-BB68-B97A2743027A}"/>
                  </a:ext>
                </a:extLst>
              </p:cNvPr>
              <p:cNvSpPr txBox="1"/>
              <p:nvPr/>
            </p:nvSpPr>
            <p:spPr>
              <a:xfrm>
                <a:off x="2353073" y="2980931"/>
                <a:ext cx="1178527" cy="2308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d-ID" sz="900" dirty="0">
                    <a:solidFill>
                      <a:schemeClr val="bg1">
                        <a:lumMod val="65000"/>
                      </a:schemeClr>
                    </a:solidFill>
                    <a:latin typeface="+mj-lt"/>
                  </a:rPr>
                  <a:t>www.inspirasign.com</a:t>
                </a:r>
              </a:p>
            </p:txBody>
          </p:sp>
          <p:sp>
            <p:nvSpPr>
              <p:cNvPr id="16" name="Freeform 29">
                <a:extLst>
                  <a:ext uri="{FF2B5EF4-FFF2-40B4-BE49-F238E27FC236}">
                    <a16:creationId xmlns:a16="http://schemas.microsoft.com/office/drawing/2014/main" xmlns="" id="{4009E332-AE07-4CCD-B831-A9B971956BD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269943" y="3130076"/>
                <a:ext cx="115372" cy="115448"/>
              </a:xfrm>
              <a:custGeom>
                <a:avLst/>
                <a:gdLst>
                  <a:gd name="T0" fmla="*/ 0 w 636"/>
                  <a:gd name="T1" fmla="*/ 318 h 636"/>
                  <a:gd name="T2" fmla="*/ 636 w 636"/>
                  <a:gd name="T3" fmla="*/ 318 h 636"/>
                  <a:gd name="T4" fmla="*/ 594 w 636"/>
                  <a:gd name="T5" fmla="*/ 308 h 636"/>
                  <a:gd name="T6" fmla="*/ 448 w 636"/>
                  <a:gd name="T7" fmla="*/ 179 h 636"/>
                  <a:gd name="T8" fmla="*/ 594 w 636"/>
                  <a:gd name="T9" fmla="*/ 308 h 636"/>
                  <a:gd name="T10" fmla="*/ 223 w 636"/>
                  <a:gd name="T11" fmla="*/ 486 h 636"/>
                  <a:gd name="T12" fmla="*/ 308 w 636"/>
                  <a:gd name="T13" fmla="*/ 594 h 636"/>
                  <a:gd name="T14" fmla="*/ 329 w 636"/>
                  <a:gd name="T15" fmla="*/ 42 h 636"/>
                  <a:gd name="T16" fmla="*/ 328 w 636"/>
                  <a:gd name="T17" fmla="*/ 184 h 636"/>
                  <a:gd name="T18" fmla="*/ 329 w 636"/>
                  <a:gd name="T19" fmla="*/ 42 h 636"/>
                  <a:gd name="T20" fmla="*/ 510 w 636"/>
                  <a:gd name="T21" fmla="*/ 119 h 636"/>
                  <a:gd name="T22" fmla="*/ 363 w 636"/>
                  <a:gd name="T23" fmla="*/ 45 h 636"/>
                  <a:gd name="T24" fmla="*/ 308 w 636"/>
                  <a:gd name="T25" fmla="*/ 184 h 636"/>
                  <a:gd name="T26" fmla="*/ 307 w 636"/>
                  <a:gd name="T27" fmla="*/ 42 h 636"/>
                  <a:gd name="T28" fmla="*/ 196 w 636"/>
                  <a:gd name="T29" fmla="*/ 160 h 636"/>
                  <a:gd name="T30" fmla="*/ 273 w 636"/>
                  <a:gd name="T31" fmla="*/ 45 h 636"/>
                  <a:gd name="T32" fmla="*/ 207 w 636"/>
                  <a:gd name="T33" fmla="*/ 186 h 636"/>
                  <a:gd name="T34" fmla="*/ 308 w 636"/>
                  <a:gd name="T35" fmla="*/ 308 h 636"/>
                  <a:gd name="T36" fmla="*/ 207 w 636"/>
                  <a:gd name="T37" fmla="*/ 186 h 636"/>
                  <a:gd name="T38" fmla="*/ 308 w 636"/>
                  <a:gd name="T39" fmla="*/ 452 h 636"/>
                  <a:gd name="T40" fmla="*/ 185 w 636"/>
                  <a:gd name="T41" fmla="*/ 328 h 636"/>
                  <a:gd name="T42" fmla="*/ 273 w 636"/>
                  <a:gd name="T43" fmla="*/ 591 h 636"/>
                  <a:gd name="T44" fmla="*/ 204 w 636"/>
                  <a:gd name="T45" fmla="*/ 493 h 636"/>
                  <a:gd name="T46" fmla="*/ 328 w 636"/>
                  <a:gd name="T47" fmla="*/ 594 h 636"/>
                  <a:gd name="T48" fmla="*/ 413 w 636"/>
                  <a:gd name="T49" fmla="*/ 486 h 636"/>
                  <a:gd name="T50" fmla="*/ 328 w 636"/>
                  <a:gd name="T51" fmla="*/ 594 h 636"/>
                  <a:gd name="T52" fmla="*/ 498 w 636"/>
                  <a:gd name="T53" fmla="*/ 528 h 636"/>
                  <a:gd name="T54" fmla="*/ 432 w 636"/>
                  <a:gd name="T55" fmla="*/ 493 h 636"/>
                  <a:gd name="T56" fmla="*/ 328 w 636"/>
                  <a:gd name="T57" fmla="*/ 452 h 636"/>
                  <a:gd name="T58" fmla="*/ 451 w 636"/>
                  <a:gd name="T59" fmla="*/ 328 h 636"/>
                  <a:gd name="T60" fmla="*/ 328 w 636"/>
                  <a:gd name="T61" fmla="*/ 308 h 636"/>
                  <a:gd name="T62" fmla="*/ 429 w 636"/>
                  <a:gd name="T63" fmla="*/ 186 h 636"/>
                  <a:gd name="T64" fmla="*/ 328 w 636"/>
                  <a:gd name="T65" fmla="*/ 308 h 636"/>
                  <a:gd name="T66" fmla="*/ 188 w 636"/>
                  <a:gd name="T67" fmla="*/ 179 h 636"/>
                  <a:gd name="T68" fmla="*/ 42 w 636"/>
                  <a:gd name="T69" fmla="*/ 308 h 636"/>
                  <a:gd name="T70" fmla="*/ 42 w 636"/>
                  <a:gd name="T71" fmla="*/ 328 h 636"/>
                  <a:gd name="T72" fmla="*/ 195 w 636"/>
                  <a:gd name="T73" fmla="*/ 475 h 636"/>
                  <a:gd name="T74" fmla="*/ 42 w 636"/>
                  <a:gd name="T75" fmla="*/ 328 h 636"/>
                  <a:gd name="T76" fmla="*/ 441 w 636"/>
                  <a:gd name="T77" fmla="*/ 475 h 636"/>
                  <a:gd name="T78" fmla="*/ 594 w 636"/>
                  <a:gd name="T79" fmla="*/ 328 h 6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36" h="636">
                    <a:moveTo>
                      <a:pt x="318" y="0"/>
                    </a:moveTo>
                    <a:cubicBezTo>
                      <a:pt x="142" y="0"/>
                      <a:pt x="0" y="142"/>
                      <a:pt x="0" y="318"/>
                    </a:cubicBezTo>
                    <a:cubicBezTo>
                      <a:pt x="0" y="494"/>
                      <a:pt x="142" y="636"/>
                      <a:pt x="318" y="636"/>
                    </a:cubicBezTo>
                    <a:cubicBezTo>
                      <a:pt x="494" y="636"/>
                      <a:pt x="636" y="494"/>
                      <a:pt x="636" y="318"/>
                    </a:cubicBezTo>
                    <a:cubicBezTo>
                      <a:pt x="636" y="142"/>
                      <a:pt x="494" y="0"/>
                      <a:pt x="318" y="0"/>
                    </a:cubicBezTo>
                    <a:close/>
                    <a:moveTo>
                      <a:pt x="594" y="308"/>
                    </a:moveTo>
                    <a:cubicBezTo>
                      <a:pt x="471" y="308"/>
                      <a:pt x="471" y="308"/>
                      <a:pt x="471" y="308"/>
                    </a:cubicBezTo>
                    <a:cubicBezTo>
                      <a:pt x="470" y="262"/>
                      <a:pt x="462" y="219"/>
                      <a:pt x="448" y="179"/>
                    </a:cubicBezTo>
                    <a:cubicBezTo>
                      <a:pt x="476" y="168"/>
                      <a:pt x="501" y="152"/>
                      <a:pt x="525" y="134"/>
                    </a:cubicBezTo>
                    <a:cubicBezTo>
                      <a:pt x="566" y="181"/>
                      <a:pt x="592" y="241"/>
                      <a:pt x="594" y="308"/>
                    </a:cubicBezTo>
                    <a:close/>
                    <a:moveTo>
                      <a:pt x="307" y="594"/>
                    </a:moveTo>
                    <a:cubicBezTo>
                      <a:pt x="273" y="566"/>
                      <a:pt x="244" y="529"/>
                      <a:pt x="223" y="486"/>
                    </a:cubicBezTo>
                    <a:cubicBezTo>
                      <a:pt x="250" y="478"/>
                      <a:pt x="278" y="473"/>
                      <a:pt x="308" y="472"/>
                    </a:cubicBezTo>
                    <a:cubicBezTo>
                      <a:pt x="308" y="594"/>
                      <a:pt x="308" y="594"/>
                      <a:pt x="308" y="594"/>
                    </a:cubicBezTo>
                    <a:cubicBezTo>
                      <a:pt x="307" y="594"/>
                      <a:pt x="307" y="594"/>
                      <a:pt x="307" y="594"/>
                    </a:cubicBezTo>
                    <a:close/>
                    <a:moveTo>
                      <a:pt x="329" y="42"/>
                    </a:moveTo>
                    <a:cubicBezTo>
                      <a:pt x="368" y="74"/>
                      <a:pt x="400" y="117"/>
                      <a:pt x="421" y="167"/>
                    </a:cubicBezTo>
                    <a:cubicBezTo>
                      <a:pt x="392" y="177"/>
                      <a:pt x="361" y="183"/>
                      <a:pt x="328" y="184"/>
                    </a:cubicBezTo>
                    <a:cubicBezTo>
                      <a:pt x="328" y="42"/>
                      <a:pt x="328" y="42"/>
                      <a:pt x="328" y="42"/>
                    </a:cubicBezTo>
                    <a:cubicBezTo>
                      <a:pt x="329" y="42"/>
                      <a:pt x="329" y="42"/>
                      <a:pt x="329" y="42"/>
                    </a:cubicBezTo>
                    <a:close/>
                    <a:moveTo>
                      <a:pt x="363" y="45"/>
                    </a:moveTo>
                    <a:cubicBezTo>
                      <a:pt x="420" y="55"/>
                      <a:pt x="471" y="81"/>
                      <a:pt x="510" y="119"/>
                    </a:cubicBezTo>
                    <a:cubicBezTo>
                      <a:pt x="489" y="136"/>
                      <a:pt x="466" y="150"/>
                      <a:pt x="440" y="160"/>
                    </a:cubicBezTo>
                    <a:cubicBezTo>
                      <a:pt x="421" y="116"/>
                      <a:pt x="395" y="77"/>
                      <a:pt x="363" y="45"/>
                    </a:cubicBezTo>
                    <a:close/>
                    <a:moveTo>
                      <a:pt x="308" y="42"/>
                    </a:moveTo>
                    <a:cubicBezTo>
                      <a:pt x="308" y="184"/>
                      <a:pt x="308" y="184"/>
                      <a:pt x="308" y="184"/>
                    </a:cubicBezTo>
                    <a:cubicBezTo>
                      <a:pt x="275" y="183"/>
                      <a:pt x="244" y="177"/>
                      <a:pt x="215" y="167"/>
                    </a:cubicBezTo>
                    <a:cubicBezTo>
                      <a:pt x="236" y="117"/>
                      <a:pt x="268" y="74"/>
                      <a:pt x="307" y="42"/>
                    </a:cubicBezTo>
                    <a:cubicBezTo>
                      <a:pt x="307" y="42"/>
                      <a:pt x="307" y="42"/>
                      <a:pt x="308" y="42"/>
                    </a:cubicBezTo>
                    <a:close/>
                    <a:moveTo>
                      <a:pt x="196" y="160"/>
                    </a:moveTo>
                    <a:cubicBezTo>
                      <a:pt x="171" y="150"/>
                      <a:pt x="147" y="136"/>
                      <a:pt x="126" y="119"/>
                    </a:cubicBezTo>
                    <a:cubicBezTo>
                      <a:pt x="165" y="81"/>
                      <a:pt x="216" y="55"/>
                      <a:pt x="273" y="45"/>
                    </a:cubicBezTo>
                    <a:cubicBezTo>
                      <a:pt x="241" y="77"/>
                      <a:pt x="215" y="116"/>
                      <a:pt x="196" y="160"/>
                    </a:cubicBezTo>
                    <a:close/>
                    <a:moveTo>
                      <a:pt x="207" y="186"/>
                    </a:moveTo>
                    <a:cubicBezTo>
                      <a:pt x="239" y="197"/>
                      <a:pt x="273" y="204"/>
                      <a:pt x="308" y="205"/>
                    </a:cubicBezTo>
                    <a:cubicBezTo>
                      <a:pt x="308" y="308"/>
                      <a:pt x="308" y="308"/>
                      <a:pt x="308" y="308"/>
                    </a:cubicBezTo>
                    <a:cubicBezTo>
                      <a:pt x="185" y="308"/>
                      <a:pt x="185" y="308"/>
                      <a:pt x="185" y="308"/>
                    </a:cubicBezTo>
                    <a:cubicBezTo>
                      <a:pt x="186" y="265"/>
                      <a:pt x="194" y="224"/>
                      <a:pt x="207" y="186"/>
                    </a:cubicBezTo>
                    <a:close/>
                    <a:moveTo>
                      <a:pt x="308" y="328"/>
                    </a:moveTo>
                    <a:cubicBezTo>
                      <a:pt x="308" y="452"/>
                      <a:pt x="308" y="452"/>
                      <a:pt x="308" y="452"/>
                    </a:cubicBezTo>
                    <a:cubicBezTo>
                      <a:pt x="275" y="453"/>
                      <a:pt x="244" y="458"/>
                      <a:pt x="215" y="468"/>
                    </a:cubicBezTo>
                    <a:cubicBezTo>
                      <a:pt x="197" y="425"/>
                      <a:pt x="186" y="378"/>
                      <a:pt x="185" y="328"/>
                    </a:cubicBezTo>
                    <a:lnTo>
                      <a:pt x="308" y="328"/>
                    </a:lnTo>
                    <a:close/>
                    <a:moveTo>
                      <a:pt x="273" y="591"/>
                    </a:moveTo>
                    <a:cubicBezTo>
                      <a:pt x="222" y="582"/>
                      <a:pt x="176" y="560"/>
                      <a:pt x="138" y="528"/>
                    </a:cubicBezTo>
                    <a:cubicBezTo>
                      <a:pt x="158" y="514"/>
                      <a:pt x="180" y="502"/>
                      <a:pt x="204" y="493"/>
                    </a:cubicBezTo>
                    <a:cubicBezTo>
                      <a:pt x="222" y="531"/>
                      <a:pt x="245" y="563"/>
                      <a:pt x="273" y="591"/>
                    </a:cubicBezTo>
                    <a:close/>
                    <a:moveTo>
                      <a:pt x="328" y="594"/>
                    </a:moveTo>
                    <a:cubicBezTo>
                      <a:pt x="328" y="472"/>
                      <a:pt x="328" y="472"/>
                      <a:pt x="328" y="472"/>
                    </a:cubicBezTo>
                    <a:cubicBezTo>
                      <a:pt x="358" y="473"/>
                      <a:pt x="386" y="478"/>
                      <a:pt x="413" y="486"/>
                    </a:cubicBezTo>
                    <a:cubicBezTo>
                      <a:pt x="392" y="529"/>
                      <a:pt x="363" y="566"/>
                      <a:pt x="329" y="594"/>
                    </a:cubicBezTo>
                    <a:cubicBezTo>
                      <a:pt x="329" y="594"/>
                      <a:pt x="329" y="594"/>
                      <a:pt x="328" y="594"/>
                    </a:cubicBezTo>
                    <a:close/>
                    <a:moveTo>
                      <a:pt x="432" y="493"/>
                    </a:moveTo>
                    <a:cubicBezTo>
                      <a:pt x="456" y="502"/>
                      <a:pt x="478" y="514"/>
                      <a:pt x="498" y="528"/>
                    </a:cubicBezTo>
                    <a:cubicBezTo>
                      <a:pt x="460" y="560"/>
                      <a:pt x="414" y="582"/>
                      <a:pt x="363" y="591"/>
                    </a:cubicBezTo>
                    <a:cubicBezTo>
                      <a:pt x="391" y="563"/>
                      <a:pt x="414" y="531"/>
                      <a:pt x="432" y="493"/>
                    </a:cubicBezTo>
                    <a:close/>
                    <a:moveTo>
                      <a:pt x="421" y="468"/>
                    </a:moveTo>
                    <a:cubicBezTo>
                      <a:pt x="392" y="458"/>
                      <a:pt x="361" y="453"/>
                      <a:pt x="328" y="452"/>
                    </a:cubicBezTo>
                    <a:cubicBezTo>
                      <a:pt x="328" y="328"/>
                      <a:pt x="328" y="328"/>
                      <a:pt x="328" y="328"/>
                    </a:cubicBezTo>
                    <a:cubicBezTo>
                      <a:pt x="451" y="328"/>
                      <a:pt x="451" y="328"/>
                      <a:pt x="451" y="328"/>
                    </a:cubicBezTo>
                    <a:cubicBezTo>
                      <a:pt x="450" y="378"/>
                      <a:pt x="439" y="425"/>
                      <a:pt x="421" y="468"/>
                    </a:cubicBezTo>
                    <a:close/>
                    <a:moveTo>
                      <a:pt x="328" y="308"/>
                    </a:moveTo>
                    <a:cubicBezTo>
                      <a:pt x="328" y="205"/>
                      <a:pt x="328" y="205"/>
                      <a:pt x="328" y="205"/>
                    </a:cubicBezTo>
                    <a:cubicBezTo>
                      <a:pt x="363" y="204"/>
                      <a:pt x="397" y="197"/>
                      <a:pt x="429" y="186"/>
                    </a:cubicBezTo>
                    <a:cubicBezTo>
                      <a:pt x="442" y="224"/>
                      <a:pt x="450" y="265"/>
                      <a:pt x="451" y="308"/>
                    </a:cubicBezTo>
                    <a:lnTo>
                      <a:pt x="328" y="308"/>
                    </a:lnTo>
                    <a:close/>
                    <a:moveTo>
                      <a:pt x="111" y="134"/>
                    </a:moveTo>
                    <a:cubicBezTo>
                      <a:pt x="135" y="152"/>
                      <a:pt x="160" y="168"/>
                      <a:pt x="188" y="179"/>
                    </a:cubicBezTo>
                    <a:cubicBezTo>
                      <a:pt x="174" y="219"/>
                      <a:pt x="166" y="262"/>
                      <a:pt x="165" y="308"/>
                    </a:cubicBezTo>
                    <a:cubicBezTo>
                      <a:pt x="42" y="308"/>
                      <a:pt x="42" y="308"/>
                      <a:pt x="42" y="308"/>
                    </a:cubicBezTo>
                    <a:cubicBezTo>
                      <a:pt x="44" y="241"/>
                      <a:pt x="70" y="181"/>
                      <a:pt x="111" y="134"/>
                    </a:cubicBezTo>
                    <a:close/>
                    <a:moveTo>
                      <a:pt x="42" y="328"/>
                    </a:moveTo>
                    <a:cubicBezTo>
                      <a:pt x="165" y="328"/>
                      <a:pt x="165" y="328"/>
                      <a:pt x="165" y="328"/>
                    </a:cubicBezTo>
                    <a:cubicBezTo>
                      <a:pt x="166" y="381"/>
                      <a:pt x="177" y="430"/>
                      <a:pt x="195" y="475"/>
                    </a:cubicBezTo>
                    <a:cubicBezTo>
                      <a:pt x="169" y="485"/>
                      <a:pt x="145" y="498"/>
                      <a:pt x="123" y="514"/>
                    </a:cubicBezTo>
                    <a:cubicBezTo>
                      <a:pt x="75" y="466"/>
                      <a:pt x="44" y="401"/>
                      <a:pt x="42" y="328"/>
                    </a:cubicBezTo>
                    <a:close/>
                    <a:moveTo>
                      <a:pt x="513" y="514"/>
                    </a:moveTo>
                    <a:cubicBezTo>
                      <a:pt x="491" y="498"/>
                      <a:pt x="467" y="485"/>
                      <a:pt x="441" y="475"/>
                    </a:cubicBezTo>
                    <a:cubicBezTo>
                      <a:pt x="459" y="430"/>
                      <a:pt x="470" y="381"/>
                      <a:pt x="471" y="328"/>
                    </a:cubicBezTo>
                    <a:cubicBezTo>
                      <a:pt x="594" y="328"/>
                      <a:pt x="594" y="328"/>
                      <a:pt x="594" y="328"/>
                    </a:cubicBezTo>
                    <a:cubicBezTo>
                      <a:pt x="592" y="401"/>
                      <a:pt x="561" y="466"/>
                      <a:pt x="513" y="514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sp>
          <p:nvSpPr>
            <p:cNvPr id="12" name="圆角矩形 1">
              <a:extLst>
                <a:ext uri="{FF2B5EF4-FFF2-40B4-BE49-F238E27FC236}">
                  <a16:creationId xmlns:a16="http://schemas.microsoft.com/office/drawing/2014/main" xmlns="" id="{385534C2-1FC5-475A-A0D8-9E93119E6DFD}"/>
                </a:ext>
              </a:extLst>
            </p:cNvPr>
            <p:cNvSpPr/>
            <p:nvPr/>
          </p:nvSpPr>
          <p:spPr>
            <a:xfrm>
              <a:off x="3766419" y="2081367"/>
              <a:ext cx="7946155" cy="3995980"/>
            </a:xfrm>
            <a:prstGeom prst="roundRect">
              <a:avLst>
                <a:gd name="adj" fmla="val 878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5" name="标题 1">
            <a:extLst>
              <a:ext uri="{FF2B5EF4-FFF2-40B4-BE49-F238E27FC236}">
                <a16:creationId xmlns:a16="http://schemas.microsoft.com/office/drawing/2014/main" xmlns="" id="{DCC4D425-A2A5-490A-8E95-7FFDFB2E5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3" y="611490"/>
            <a:ext cx="6786465" cy="59093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>
            <a:lvl1pPr>
              <a:defRPr lang="zh-CN" altLang="en-US" sz="3600" kern="0" spc="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6" name="Rectangle 5">
            <a:extLst>
              <a:ext uri="{FF2B5EF4-FFF2-40B4-BE49-F238E27FC236}">
                <a16:creationId xmlns:a16="http://schemas.microsoft.com/office/drawing/2014/main" xmlns="" id="{047B24FD-EE41-4E6D-BB71-C65EE3F4147D}"/>
              </a:ext>
            </a:extLst>
          </p:cNvPr>
          <p:cNvSpPr/>
          <p:nvPr/>
        </p:nvSpPr>
        <p:spPr>
          <a:xfrm>
            <a:off x="595212" y="1661929"/>
            <a:ext cx="3096000" cy="1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44000">
                <a:schemeClr val="bg1">
                  <a:alpha val="27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772"/>
          </a:p>
        </p:txBody>
      </p:sp>
      <p:sp>
        <p:nvSpPr>
          <p:cNvPr id="37" name="内容占位符 17">
            <a:extLst>
              <a:ext uri="{FF2B5EF4-FFF2-40B4-BE49-F238E27FC236}">
                <a16:creationId xmlns:a16="http://schemas.microsoft.com/office/drawing/2014/main" xmlns="" id="{41C1E227-6BA0-4E9D-ACDB-FA82155B91F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9424" y="2133600"/>
            <a:ext cx="1974409" cy="76944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10000"/>
              </a:lnSpc>
              <a:buFontTx/>
              <a:buNone/>
              <a:defRPr sz="2000" kern="0" spc="200" baseline="0">
                <a:solidFill>
                  <a:schemeClr val="bg1">
                    <a:lumMod val="9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38" name="Subtitle 2">
            <a:extLst>
              <a:ext uri="{FF2B5EF4-FFF2-40B4-BE49-F238E27FC236}">
                <a16:creationId xmlns:a16="http://schemas.microsoft.com/office/drawing/2014/main" xmlns="" id="{F617ABDA-83ED-4B57-BA7E-97D4F7E3E1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79425" y="1259772"/>
            <a:ext cx="4471686" cy="452020"/>
          </a:xfrm>
        </p:spPr>
        <p:txBody>
          <a:bodyPr wrap="square">
            <a:spAutoFit/>
          </a:bodyPr>
          <a:lstStyle>
            <a:lvl1pPr marL="0" indent="0" algn="l">
              <a:buNone/>
              <a:defRPr sz="200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grpSp>
        <p:nvGrpSpPr>
          <p:cNvPr id="39" name="组合 38">
            <a:extLst>
              <a:ext uri="{FF2B5EF4-FFF2-40B4-BE49-F238E27FC236}">
                <a16:creationId xmlns:a16="http://schemas.microsoft.com/office/drawing/2014/main" xmlns="" id="{75B67A3C-16C8-480B-B698-A5CFA777F9D0}"/>
              </a:ext>
            </a:extLst>
          </p:cNvPr>
          <p:cNvGrpSpPr/>
          <p:nvPr/>
        </p:nvGrpSpPr>
        <p:grpSpPr>
          <a:xfrm>
            <a:off x="9285160" y="812559"/>
            <a:ext cx="2221040" cy="577856"/>
            <a:chOff x="1055688" y="323189"/>
            <a:chExt cx="3354266" cy="872691"/>
          </a:xfrm>
        </p:grpSpPr>
        <p:pic>
          <p:nvPicPr>
            <p:cNvPr id="40" name="图片 39">
              <a:extLst>
                <a:ext uri="{FF2B5EF4-FFF2-40B4-BE49-F238E27FC236}">
                  <a16:creationId xmlns:a16="http://schemas.microsoft.com/office/drawing/2014/main" xmlns="" id="{D2554180-EBF2-4325-8E2D-B98A813740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569" t="5784" r="64837" b="58846"/>
            <a:stretch/>
          </p:blipFill>
          <p:spPr>
            <a:xfrm>
              <a:off x="1055688" y="323189"/>
              <a:ext cx="800588" cy="795934"/>
            </a:xfrm>
            <a:prstGeom prst="rect">
              <a:avLst/>
            </a:prstGeom>
          </p:spPr>
        </p:pic>
        <p:pic>
          <p:nvPicPr>
            <p:cNvPr id="41" name="图片 40">
              <a:extLst>
                <a:ext uri="{FF2B5EF4-FFF2-40B4-BE49-F238E27FC236}">
                  <a16:creationId xmlns:a16="http://schemas.microsoft.com/office/drawing/2014/main" xmlns="" id="{0FF2E0DB-10B6-4455-B7AB-EE141CC06E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713" t="12056" r="18944" b="60623"/>
            <a:stretch/>
          </p:blipFill>
          <p:spPr>
            <a:xfrm>
              <a:off x="1907744" y="323189"/>
              <a:ext cx="2502210" cy="8726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924375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with code frame short">
    <p:bg>
      <p:bgPr>
        <a:gradFill>
          <a:gsLst>
            <a:gs pos="0">
              <a:srgbClr val="002060">
                <a:alpha val="55000"/>
              </a:srgbClr>
            </a:gs>
            <a:gs pos="48000">
              <a:srgbClr val="002060">
                <a:alpha val="58000"/>
                <a:lumMod val="61000"/>
              </a:srgbClr>
            </a:gs>
            <a:gs pos="100000">
              <a:schemeClr val="tx1">
                <a:alpha val="73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3">
            <a:extLst>
              <a:ext uri="{FF2B5EF4-FFF2-40B4-BE49-F238E27FC236}">
                <a16:creationId xmlns:a16="http://schemas.microsoft.com/office/drawing/2014/main" xmlns="" id="{E2035737-538C-479D-94C8-60AD0C180B96}"/>
              </a:ext>
            </a:extLst>
          </p:cNvPr>
          <p:cNvGrpSpPr/>
          <p:nvPr/>
        </p:nvGrpSpPr>
        <p:grpSpPr>
          <a:xfrm>
            <a:off x="2051689" y="101241"/>
            <a:ext cx="8259630" cy="6655518"/>
            <a:chOff x="-56272" y="1893149"/>
            <a:chExt cx="7002002" cy="5196967"/>
          </a:xfrm>
        </p:grpSpPr>
        <p:grpSp>
          <p:nvGrpSpPr>
            <p:cNvPr id="43" name="Group 4">
              <a:extLst>
                <a:ext uri="{FF2B5EF4-FFF2-40B4-BE49-F238E27FC236}">
                  <a16:creationId xmlns:a16="http://schemas.microsoft.com/office/drawing/2014/main" xmlns="" id="{89A05ACA-D518-4FC1-B377-D683D9B5DC97}"/>
                </a:ext>
              </a:extLst>
            </p:cNvPr>
            <p:cNvGrpSpPr/>
            <p:nvPr/>
          </p:nvGrpSpPr>
          <p:grpSpPr>
            <a:xfrm>
              <a:off x="-56272" y="1893149"/>
              <a:ext cx="7002002" cy="5196967"/>
              <a:chOff x="1017405" y="2693983"/>
              <a:chExt cx="6794664" cy="5043077"/>
            </a:xfrm>
          </p:grpSpPr>
          <p:grpSp>
            <p:nvGrpSpPr>
              <p:cNvPr id="45" name="Group 6">
                <a:extLst>
                  <a:ext uri="{FF2B5EF4-FFF2-40B4-BE49-F238E27FC236}">
                    <a16:creationId xmlns:a16="http://schemas.microsoft.com/office/drawing/2014/main" xmlns="" id="{591D6C52-6DC9-4055-A532-8F2E5F363EDE}"/>
                  </a:ext>
                </a:extLst>
              </p:cNvPr>
              <p:cNvGrpSpPr/>
              <p:nvPr/>
            </p:nvGrpSpPr>
            <p:grpSpPr>
              <a:xfrm>
                <a:off x="1017405" y="2693983"/>
                <a:ext cx="6794664" cy="5043077"/>
                <a:chOff x="1017405" y="2693983"/>
                <a:chExt cx="6794664" cy="5043077"/>
              </a:xfrm>
            </p:grpSpPr>
            <p:sp>
              <p:nvSpPr>
                <p:cNvPr id="48" name="AutoShape 1">
                  <a:extLst>
                    <a:ext uri="{FF2B5EF4-FFF2-40B4-BE49-F238E27FC236}">
                      <a16:creationId xmlns:a16="http://schemas.microsoft.com/office/drawing/2014/main" xmlns="" id="{78AC298B-D4D0-4E78-9CC5-6E7F67F653C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17405" y="2693983"/>
                  <a:ext cx="6794664" cy="5043077"/>
                </a:xfrm>
                <a:prstGeom prst="roundRect">
                  <a:avLst>
                    <a:gd name="adj" fmla="val 1292"/>
                  </a:avLst>
                </a:prstGeom>
                <a:solidFill>
                  <a:schemeClr val="tx2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  <a:effectLst>
                  <a:outerShdw blurRad="254000" dist="114299" dir="5340024" algn="ctr" rotWithShape="0">
                    <a:schemeClr val="bg2">
                      <a:alpha val="39000"/>
                    </a:schemeClr>
                  </a:outerShdw>
                </a:effectLst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49" name="Rectangle 2">
                  <a:extLst>
                    <a:ext uri="{FF2B5EF4-FFF2-40B4-BE49-F238E27FC236}">
                      <a16:creationId xmlns:a16="http://schemas.microsoft.com/office/drawing/2014/main" xmlns="" id="{39C83A1E-D084-435D-9236-CA997B8B6D0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17405" y="3024940"/>
                  <a:ext cx="6794663" cy="315914"/>
                </a:xfrm>
                <a:prstGeom prst="rect">
                  <a:avLst/>
                </a:prstGeom>
                <a:solidFill>
                  <a:srgbClr val="CDCDCD"/>
                </a:solidFill>
                <a:ln w="25400" cap="flat">
                  <a:solidFill>
                    <a:srgbClr val="CDCDCD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50" name="AutoShape 3">
                  <a:extLst>
                    <a:ext uri="{FF2B5EF4-FFF2-40B4-BE49-F238E27FC236}">
                      <a16:creationId xmlns:a16="http://schemas.microsoft.com/office/drawing/2014/main" xmlns="" id="{043F2C25-1B8F-4AA3-B801-70DAC5D8A03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35351" y="2779230"/>
                  <a:ext cx="2717865" cy="561624"/>
                </a:xfrm>
                <a:prstGeom prst="roundRect">
                  <a:avLst>
                    <a:gd name="adj" fmla="val 11986"/>
                  </a:avLst>
                </a:prstGeom>
                <a:solidFill>
                  <a:srgbClr val="CDCDCD"/>
                </a:solidFill>
                <a:ln w="25400" cap="flat">
                  <a:solidFill>
                    <a:srgbClr val="CDCDCD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51" name="Oval 4">
                  <a:extLst>
                    <a:ext uri="{FF2B5EF4-FFF2-40B4-BE49-F238E27FC236}">
                      <a16:creationId xmlns:a16="http://schemas.microsoft.com/office/drawing/2014/main" xmlns="" id="{72C1444A-BD36-4A54-A2C3-FF095B3DC83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37753" y="2814331"/>
                  <a:ext cx="103652" cy="95276"/>
                </a:xfrm>
                <a:prstGeom prst="ellipse">
                  <a:avLst/>
                </a:prstGeom>
                <a:solidFill>
                  <a:schemeClr val="accent1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52" name="Oval 5">
                  <a:extLst>
                    <a:ext uri="{FF2B5EF4-FFF2-40B4-BE49-F238E27FC236}">
                      <a16:creationId xmlns:a16="http://schemas.microsoft.com/office/drawing/2014/main" xmlns="" id="{ACD805C8-34C0-4A22-ACDB-216BACE2ABD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07620" y="2814331"/>
                  <a:ext cx="103652" cy="95276"/>
                </a:xfrm>
                <a:prstGeom prst="ellipse">
                  <a:avLst/>
                </a:prstGeom>
                <a:solidFill>
                  <a:schemeClr val="accent2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53" name="Oval 6">
                  <a:extLst>
                    <a:ext uri="{FF2B5EF4-FFF2-40B4-BE49-F238E27FC236}">
                      <a16:creationId xmlns:a16="http://schemas.microsoft.com/office/drawing/2014/main" xmlns="" id="{2A55C601-E69B-499A-8727-F3E27E6D05D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77486" y="2814331"/>
                  <a:ext cx="103652" cy="95276"/>
                </a:xfrm>
                <a:prstGeom prst="ellipse">
                  <a:avLst/>
                </a:prstGeom>
                <a:solidFill>
                  <a:schemeClr val="accent3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54" name="Rectangle 11">
                  <a:extLst>
                    <a:ext uri="{FF2B5EF4-FFF2-40B4-BE49-F238E27FC236}">
                      <a16:creationId xmlns:a16="http://schemas.microsoft.com/office/drawing/2014/main" xmlns="" id="{0D58116B-B831-4956-811A-D6F58FA9760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05844" y="3085114"/>
                  <a:ext cx="5104773" cy="20058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 cap="flat">
                  <a:solidFill>
                    <a:srgbClr val="B3B3B3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 dirty="0"/>
                </a:p>
              </p:txBody>
            </p:sp>
            <p:sp>
              <p:nvSpPr>
                <p:cNvPr id="55" name="Freeform 9">
                  <a:extLst>
                    <a:ext uri="{FF2B5EF4-FFF2-40B4-BE49-F238E27FC236}">
                      <a16:creationId xmlns:a16="http://schemas.microsoft.com/office/drawing/2014/main" xmlns="" id="{36979EB5-8540-49AB-8494-EACDD6FDF5A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8900000">
                  <a:off x="4580706" y="2849676"/>
                  <a:ext cx="99497" cy="99497"/>
                </a:xfrm>
                <a:custGeom>
                  <a:avLst/>
                  <a:gdLst>
                    <a:gd name="T0" fmla="*/ 42 w 64"/>
                    <a:gd name="T1" fmla="*/ 0 h 64"/>
                    <a:gd name="T2" fmla="*/ 21 w 64"/>
                    <a:gd name="T3" fmla="*/ 0 h 64"/>
                    <a:gd name="T4" fmla="*/ 21 w 64"/>
                    <a:gd name="T5" fmla="*/ 21 h 64"/>
                    <a:gd name="T6" fmla="*/ 0 w 64"/>
                    <a:gd name="T7" fmla="*/ 21 h 64"/>
                    <a:gd name="T8" fmla="*/ 0 w 64"/>
                    <a:gd name="T9" fmla="*/ 42 h 64"/>
                    <a:gd name="T10" fmla="*/ 21 w 64"/>
                    <a:gd name="T11" fmla="*/ 42 h 64"/>
                    <a:gd name="T12" fmla="*/ 21 w 64"/>
                    <a:gd name="T13" fmla="*/ 64 h 64"/>
                    <a:gd name="T14" fmla="*/ 42 w 64"/>
                    <a:gd name="T15" fmla="*/ 64 h 64"/>
                    <a:gd name="T16" fmla="*/ 42 w 64"/>
                    <a:gd name="T17" fmla="*/ 42 h 64"/>
                    <a:gd name="T18" fmla="*/ 64 w 64"/>
                    <a:gd name="T19" fmla="*/ 42 h 64"/>
                    <a:gd name="T20" fmla="*/ 64 w 64"/>
                    <a:gd name="T21" fmla="*/ 21 h 64"/>
                    <a:gd name="T22" fmla="*/ 42 w 64"/>
                    <a:gd name="T23" fmla="*/ 21 h 64"/>
                    <a:gd name="T24" fmla="*/ 42 w 64"/>
                    <a:gd name="T25" fmla="*/ 0 h 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64" h="64">
                      <a:moveTo>
                        <a:pt x="42" y="0"/>
                      </a:moveTo>
                      <a:lnTo>
                        <a:pt x="21" y="0"/>
                      </a:lnTo>
                      <a:lnTo>
                        <a:pt x="21" y="21"/>
                      </a:lnTo>
                      <a:lnTo>
                        <a:pt x="0" y="21"/>
                      </a:lnTo>
                      <a:lnTo>
                        <a:pt x="0" y="42"/>
                      </a:lnTo>
                      <a:lnTo>
                        <a:pt x="21" y="42"/>
                      </a:lnTo>
                      <a:lnTo>
                        <a:pt x="21" y="64"/>
                      </a:lnTo>
                      <a:lnTo>
                        <a:pt x="42" y="64"/>
                      </a:lnTo>
                      <a:lnTo>
                        <a:pt x="42" y="42"/>
                      </a:lnTo>
                      <a:lnTo>
                        <a:pt x="64" y="42"/>
                      </a:lnTo>
                      <a:lnTo>
                        <a:pt x="64" y="21"/>
                      </a:lnTo>
                      <a:lnTo>
                        <a:pt x="42" y="21"/>
                      </a:lnTo>
                      <a:lnTo>
                        <a:pt x="42" y="0"/>
                      </a:ln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grpSp>
              <p:nvGrpSpPr>
                <p:cNvPr id="56" name="Group 19">
                  <a:extLst>
                    <a:ext uri="{FF2B5EF4-FFF2-40B4-BE49-F238E27FC236}">
                      <a16:creationId xmlns:a16="http://schemas.microsoft.com/office/drawing/2014/main" xmlns="" id="{614A4DAE-ADFF-45BD-BE2F-7F01FD6DC6A2}"/>
                    </a:ext>
                  </a:extLst>
                </p:cNvPr>
                <p:cNvGrpSpPr/>
                <p:nvPr/>
              </p:nvGrpSpPr>
              <p:grpSpPr>
                <a:xfrm>
                  <a:off x="7494380" y="2779230"/>
                  <a:ext cx="155357" cy="155272"/>
                  <a:chOff x="4763" y="0"/>
                  <a:chExt cx="2900362" cy="2898775"/>
                </a:xfrm>
                <a:solidFill>
                  <a:schemeClr val="bg1">
                    <a:lumMod val="50000"/>
                  </a:schemeClr>
                </a:solidFill>
              </p:grpSpPr>
              <p:sp>
                <p:nvSpPr>
                  <p:cNvPr id="59" name="Freeform 13">
                    <a:extLst>
                      <a:ext uri="{FF2B5EF4-FFF2-40B4-BE49-F238E27FC236}">
                        <a16:creationId xmlns:a16="http://schemas.microsoft.com/office/drawing/2014/main" xmlns="" id="{60C14E5A-CBD8-4D41-869B-9732CB80662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763" y="0"/>
                    <a:ext cx="727075" cy="722313"/>
                  </a:xfrm>
                  <a:custGeom>
                    <a:avLst/>
                    <a:gdLst>
                      <a:gd name="T0" fmla="*/ 168 w 193"/>
                      <a:gd name="T1" fmla="*/ 0 h 192"/>
                      <a:gd name="T2" fmla="*/ 24 w 193"/>
                      <a:gd name="T3" fmla="*/ 0 h 192"/>
                      <a:gd name="T4" fmla="*/ 0 w 193"/>
                      <a:gd name="T5" fmla="*/ 24 h 192"/>
                      <a:gd name="T6" fmla="*/ 0 w 193"/>
                      <a:gd name="T7" fmla="*/ 168 h 192"/>
                      <a:gd name="T8" fmla="*/ 24 w 193"/>
                      <a:gd name="T9" fmla="*/ 192 h 192"/>
                      <a:gd name="T10" fmla="*/ 168 w 193"/>
                      <a:gd name="T11" fmla="*/ 192 h 192"/>
                      <a:gd name="T12" fmla="*/ 193 w 193"/>
                      <a:gd name="T13" fmla="*/ 168 h 192"/>
                      <a:gd name="T14" fmla="*/ 193 w 193"/>
                      <a:gd name="T15" fmla="*/ 24 h 192"/>
                      <a:gd name="T16" fmla="*/ 168 w 193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3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2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2" y="192"/>
                          <a:pt x="193" y="182"/>
                          <a:pt x="193" y="168"/>
                        </a:cubicBezTo>
                        <a:cubicBezTo>
                          <a:pt x="193" y="24"/>
                          <a:pt x="193" y="24"/>
                          <a:pt x="193" y="24"/>
                        </a:cubicBezTo>
                        <a:cubicBezTo>
                          <a:pt x="193" y="11"/>
                          <a:pt x="182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60" name="Freeform 14">
                    <a:extLst>
                      <a:ext uri="{FF2B5EF4-FFF2-40B4-BE49-F238E27FC236}">
                        <a16:creationId xmlns:a16="http://schemas.microsoft.com/office/drawing/2014/main" xmlns="" id="{B03A8F91-C97F-4482-B2BE-4DB1CF44D3A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763" y="1087438"/>
                    <a:ext cx="727075" cy="722313"/>
                  </a:xfrm>
                  <a:custGeom>
                    <a:avLst/>
                    <a:gdLst>
                      <a:gd name="T0" fmla="*/ 168 w 193"/>
                      <a:gd name="T1" fmla="*/ 0 h 192"/>
                      <a:gd name="T2" fmla="*/ 24 w 193"/>
                      <a:gd name="T3" fmla="*/ 0 h 192"/>
                      <a:gd name="T4" fmla="*/ 0 w 193"/>
                      <a:gd name="T5" fmla="*/ 24 h 192"/>
                      <a:gd name="T6" fmla="*/ 0 w 193"/>
                      <a:gd name="T7" fmla="*/ 168 h 192"/>
                      <a:gd name="T8" fmla="*/ 24 w 193"/>
                      <a:gd name="T9" fmla="*/ 192 h 192"/>
                      <a:gd name="T10" fmla="*/ 168 w 193"/>
                      <a:gd name="T11" fmla="*/ 192 h 192"/>
                      <a:gd name="T12" fmla="*/ 193 w 193"/>
                      <a:gd name="T13" fmla="*/ 168 h 192"/>
                      <a:gd name="T14" fmla="*/ 193 w 193"/>
                      <a:gd name="T15" fmla="*/ 24 h 192"/>
                      <a:gd name="T16" fmla="*/ 168 w 193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3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1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2" y="192"/>
                          <a:pt x="193" y="181"/>
                          <a:pt x="193" y="168"/>
                        </a:cubicBezTo>
                        <a:cubicBezTo>
                          <a:pt x="193" y="24"/>
                          <a:pt x="193" y="24"/>
                          <a:pt x="193" y="24"/>
                        </a:cubicBezTo>
                        <a:cubicBezTo>
                          <a:pt x="193" y="11"/>
                          <a:pt x="182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61" name="Freeform 15">
                    <a:extLst>
                      <a:ext uri="{FF2B5EF4-FFF2-40B4-BE49-F238E27FC236}">
                        <a16:creationId xmlns:a16="http://schemas.microsoft.com/office/drawing/2014/main" xmlns="" id="{D746C4ED-ACE1-412F-99F8-1703FA3287E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763" y="2171700"/>
                    <a:ext cx="727075" cy="727075"/>
                  </a:xfrm>
                  <a:custGeom>
                    <a:avLst/>
                    <a:gdLst>
                      <a:gd name="T0" fmla="*/ 168 w 193"/>
                      <a:gd name="T1" fmla="*/ 0 h 193"/>
                      <a:gd name="T2" fmla="*/ 24 w 193"/>
                      <a:gd name="T3" fmla="*/ 0 h 193"/>
                      <a:gd name="T4" fmla="*/ 0 w 193"/>
                      <a:gd name="T5" fmla="*/ 25 h 193"/>
                      <a:gd name="T6" fmla="*/ 0 w 193"/>
                      <a:gd name="T7" fmla="*/ 169 h 193"/>
                      <a:gd name="T8" fmla="*/ 24 w 193"/>
                      <a:gd name="T9" fmla="*/ 193 h 193"/>
                      <a:gd name="T10" fmla="*/ 168 w 193"/>
                      <a:gd name="T11" fmla="*/ 193 h 193"/>
                      <a:gd name="T12" fmla="*/ 193 w 193"/>
                      <a:gd name="T13" fmla="*/ 169 h 193"/>
                      <a:gd name="T14" fmla="*/ 193 w 193"/>
                      <a:gd name="T15" fmla="*/ 25 h 193"/>
                      <a:gd name="T16" fmla="*/ 168 w 193"/>
                      <a:gd name="T17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3" h="193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5"/>
                        </a:cubicBezTo>
                        <a:cubicBezTo>
                          <a:pt x="0" y="169"/>
                          <a:pt x="0" y="169"/>
                          <a:pt x="0" y="169"/>
                        </a:cubicBezTo>
                        <a:cubicBezTo>
                          <a:pt x="0" y="182"/>
                          <a:pt x="11" y="193"/>
                          <a:pt x="24" y="193"/>
                        </a:cubicBezTo>
                        <a:cubicBezTo>
                          <a:pt x="168" y="193"/>
                          <a:pt x="168" y="193"/>
                          <a:pt x="168" y="193"/>
                        </a:cubicBezTo>
                        <a:cubicBezTo>
                          <a:pt x="182" y="193"/>
                          <a:pt x="193" y="182"/>
                          <a:pt x="193" y="169"/>
                        </a:cubicBezTo>
                        <a:cubicBezTo>
                          <a:pt x="193" y="25"/>
                          <a:pt x="193" y="25"/>
                          <a:pt x="193" y="25"/>
                        </a:cubicBezTo>
                        <a:cubicBezTo>
                          <a:pt x="193" y="11"/>
                          <a:pt x="182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62" name="Freeform 16">
                    <a:extLst>
                      <a:ext uri="{FF2B5EF4-FFF2-40B4-BE49-F238E27FC236}">
                        <a16:creationId xmlns:a16="http://schemas.microsoft.com/office/drawing/2014/main" xmlns="" id="{A6AAAB3A-175D-42BE-BBA5-EF3F96BA0D6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93788" y="0"/>
                    <a:ext cx="722312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2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2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63" name="Freeform 17">
                    <a:extLst>
                      <a:ext uri="{FF2B5EF4-FFF2-40B4-BE49-F238E27FC236}">
                        <a16:creationId xmlns:a16="http://schemas.microsoft.com/office/drawing/2014/main" xmlns="" id="{F5140628-85B2-4BFB-840E-DC83A8EA527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93788" y="1087438"/>
                    <a:ext cx="722312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1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1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64" name="Freeform 18">
                    <a:extLst>
                      <a:ext uri="{FF2B5EF4-FFF2-40B4-BE49-F238E27FC236}">
                        <a16:creationId xmlns:a16="http://schemas.microsoft.com/office/drawing/2014/main" xmlns="" id="{6B3D306E-33F0-4711-950F-9D8D7427EEA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93788" y="2171700"/>
                    <a:ext cx="722312" cy="727075"/>
                  </a:xfrm>
                  <a:custGeom>
                    <a:avLst/>
                    <a:gdLst>
                      <a:gd name="T0" fmla="*/ 168 w 192"/>
                      <a:gd name="T1" fmla="*/ 0 h 193"/>
                      <a:gd name="T2" fmla="*/ 24 w 192"/>
                      <a:gd name="T3" fmla="*/ 0 h 193"/>
                      <a:gd name="T4" fmla="*/ 0 w 192"/>
                      <a:gd name="T5" fmla="*/ 25 h 193"/>
                      <a:gd name="T6" fmla="*/ 0 w 192"/>
                      <a:gd name="T7" fmla="*/ 169 h 193"/>
                      <a:gd name="T8" fmla="*/ 24 w 192"/>
                      <a:gd name="T9" fmla="*/ 193 h 193"/>
                      <a:gd name="T10" fmla="*/ 168 w 192"/>
                      <a:gd name="T11" fmla="*/ 193 h 193"/>
                      <a:gd name="T12" fmla="*/ 192 w 192"/>
                      <a:gd name="T13" fmla="*/ 169 h 193"/>
                      <a:gd name="T14" fmla="*/ 192 w 192"/>
                      <a:gd name="T15" fmla="*/ 25 h 193"/>
                      <a:gd name="T16" fmla="*/ 168 w 192"/>
                      <a:gd name="T17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3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5"/>
                        </a:cubicBezTo>
                        <a:cubicBezTo>
                          <a:pt x="0" y="169"/>
                          <a:pt x="0" y="169"/>
                          <a:pt x="0" y="169"/>
                        </a:cubicBezTo>
                        <a:cubicBezTo>
                          <a:pt x="0" y="182"/>
                          <a:pt x="11" y="193"/>
                          <a:pt x="24" y="193"/>
                        </a:cubicBezTo>
                        <a:cubicBezTo>
                          <a:pt x="168" y="193"/>
                          <a:pt x="168" y="193"/>
                          <a:pt x="168" y="193"/>
                        </a:cubicBezTo>
                        <a:cubicBezTo>
                          <a:pt x="181" y="193"/>
                          <a:pt x="192" y="182"/>
                          <a:pt x="192" y="169"/>
                        </a:cubicBezTo>
                        <a:cubicBezTo>
                          <a:pt x="192" y="25"/>
                          <a:pt x="192" y="25"/>
                          <a:pt x="192" y="25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65" name="Freeform 19">
                    <a:extLst>
                      <a:ext uri="{FF2B5EF4-FFF2-40B4-BE49-F238E27FC236}">
                        <a16:creationId xmlns:a16="http://schemas.microsoft.com/office/drawing/2014/main" xmlns="" id="{E3C08FB4-BABE-4DD1-92B4-A998E2A51A2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181225" y="0"/>
                    <a:ext cx="723900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0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2"/>
                          <a:pt x="10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2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66" name="Freeform 20">
                    <a:extLst>
                      <a:ext uri="{FF2B5EF4-FFF2-40B4-BE49-F238E27FC236}">
                        <a16:creationId xmlns:a16="http://schemas.microsoft.com/office/drawing/2014/main" xmlns="" id="{4DDD7A81-33E6-4278-AB40-18C1C26B0FA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181225" y="1087438"/>
                    <a:ext cx="723900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0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1"/>
                          <a:pt x="10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1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67" name="Freeform 21">
                    <a:extLst>
                      <a:ext uri="{FF2B5EF4-FFF2-40B4-BE49-F238E27FC236}">
                        <a16:creationId xmlns:a16="http://schemas.microsoft.com/office/drawing/2014/main" xmlns="" id="{7B24B127-0DAC-4CE7-B394-3B11E1DEE4C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181225" y="2171700"/>
                    <a:ext cx="723900" cy="727075"/>
                  </a:xfrm>
                  <a:custGeom>
                    <a:avLst/>
                    <a:gdLst>
                      <a:gd name="T0" fmla="*/ 168 w 192"/>
                      <a:gd name="T1" fmla="*/ 0 h 193"/>
                      <a:gd name="T2" fmla="*/ 24 w 192"/>
                      <a:gd name="T3" fmla="*/ 0 h 193"/>
                      <a:gd name="T4" fmla="*/ 0 w 192"/>
                      <a:gd name="T5" fmla="*/ 25 h 193"/>
                      <a:gd name="T6" fmla="*/ 0 w 192"/>
                      <a:gd name="T7" fmla="*/ 169 h 193"/>
                      <a:gd name="T8" fmla="*/ 24 w 192"/>
                      <a:gd name="T9" fmla="*/ 193 h 193"/>
                      <a:gd name="T10" fmla="*/ 168 w 192"/>
                      <a:gd name="T11" fmla="*/ 193 h 193"/>
                      <a:gd name="T12" fmla="*/ 192 w 192"/>
                      <a:gd name="T13" fmla="*/ 169 h 193"/>
                      <a:gd name="T14" fmla="*/ 192 w 192"/>
                      <a:gd name="T15" fmla="*/ 25 h 193"/>
                      <a:gd name="T16" fmla="*/ 168 w 192"/>
                      <a:gd name="T17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3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0" y="0"/>
                          <a:pt x="0" y="11"/>
                          <a:pt x="0" y="25"/>
                        </a:cubicBezTo>
                        <a:cubicBezTo>
                          <a:pt x="0" y="169"/>
                          <a:pt x="0" y="169"/>
                          <a:pt x="0" y="169"/>
                        </a:cubicBezTo>
                        <a:cubicBezTo>
                          <a:pt x="0" y="182"/>
                          <a:pt x="10" y="193"/>
                          <a:pt x="24" y="193"/>
                        </a:cubicBezTo>
                        <a:cubicBezTo>
                          <a:pt x="168" y="193"/>
                          <a:pt x="168" y="193"/>
                          <a:pt x="168" y="193"/>
                        </a:cubicBezTo>
                        <a:cubicBezTo>
                          <a:pt x="181" y="193"/>
                          <a:pt x="192" y="182"/>
                          <a:pt x="192" y="169"/>
                        </a:cubicBezTo>
                        <a:cubicBezTo>
                          <a:pt x="192" y="25"/>
                          <a:pt x="192" y="25"/>
                          <a:pt x="192" y="25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</p:grpSp>
            <p:sp>
              <p:nvSpPr>
                <p:cNvPr id="57" name="Freeform 25">
                  <a:extLst>
                    <a:ext uri="{FF2B5EF4-FFF2-40B4-BE49-F238E27FC236}">
                      <a16:creationId xmlns:a16="http://schemas.microsoft.com/office/drawing/2014/main" xmlns="" id="{34C0103F-04FB-4DA8-AB4B-F12228FD002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5400000">
                  <a:off x="7497092" y="3115886"/>
                  <a:ext cx="146921" cy="128651"/>
                </a:xfrm>
                <a:custGeom>
                  <a:avLst/>
                  <a:gdLst>
                    <a:gd name="T0" fmla="*/ 504 w 896"/>
                    <a:gd name="T1" fmla="*/ 0 h 784"/>
                    <a:gd name="T2" fmla="*/ 116 w 896"/>
                    <a:gd name="T3" fmla="*/ 336 h 784"/>
                    <a:gd name="T4" fmla="*/ 0 w 896"/>
                    <a:gd name="T5" fmla="*/ 336 h 784"/>
                    <a:gd name="T6" fmla="*/ 168 w 896"/>
                    <a:gd name="T7" fmla="*/ 560 h 784"/>
                    <a:gd name="T8" fmla="*/ 336 w 896"/>
                    <a:gd name="T9" fmla="*/ 336 h 784"/>
                    <a:gd name="T10" fmla="*/ 230 w 896"/>
                    <a:gd name="T11" fmla="*/ 336 h 784"/>
                    <a:gd name="T12" fmla="*/ 504 w 896"/>
                    <a:gd name="T13" fmla="*/ 112 h 784"/>
                    <a:gd name="T14" fmla="*/ 784 w 896"/>
                    <a:gd name="T15" fmla="*/ 392 h 784"/>
                    <a:gd name="T16" fmla="*/ 504 w 896"/>
                    <a:gd name="T17" fmla="*/ 672 h 784"/>
                    <a:gd name="T18" fmla="*/ 504 w 896"/>
                    <a:gd name="T19" fmla="*/ 784 h 784"/>
                    <a:gd name="T20" fmla="*/ 896 w 896"/>
                    <a:gd name="T21" fmla="*/ 392 h 784"/>
                    <a:gd name="T22" fmla="*/ 504 w 896"/>
                    <a:gd name="T23" fmla="*/ 0 h 7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896" h="784">
                      <a:moveTo>
                        <a:pt x="504" y="0"/>
                      </a:moveTo>
                      <a:cubicBezTo>
                        <a:pt x="307" y="0"/>
                        <a:pt x="144" y="146"/>
                        <a:pt x="116" y="336"/>
                      </a:cubicBezTo>
                      <a:cubicBezTo>
                        <a:pt x="0" y="336"/>
                        <a:pt x="0" y="336"/>
                        <a:pt x="0" y="336"/>
                      </a:cubicBezTo>
                      <a:cubicBezTo>
                        <a:pt x="168" y="560"/>
                        <a:pt x="168" y="560"/>
                        <a:pt x="168" y="560"/>
                      </a:cubicBezTo>
                      <a:cubicBezTo>
                        <a:pt x="336" y="336"/>
                        <a:pt x="336" y="336"/>
                        <a:pt x="336" y="336"/>
                      </a:cubicBezTo>
                      <a:cubicBezTo>
                        <a:pt x="230" y="336"/>
                        <a:pt x="230" y="336"/>
                        <a:pt x="230" y="336"/>
                      </a:cubicBezTo>
                      <a:cubicBezTo>
                        <a:pt x="256" y="208"/>
                        <a:pt x="369" y="112"/>
                        <a:pt x="504" y="112"/>
                      </a:cubicBezTo>
                      <a:cubicBezTo>
                        <a:pt x="658" y="112"/>
                        <a:pt x="784" y="238"/>
                        <a:pt x="784" y="392"/>
                      </a:cubicBezTo>
                      <a:cubicBezTo>
                        <a:pt x="784" y="546"/>
                        <a:pt x="658" y="672"/>
                        <a:pt x="504" y="672"/>
                      </a:cubicBezTo>
                      <a:cubicBezTo>
                        <a:pt x="504" y="784"/>
                        <a:pt x="504" y="784"/>
                        <a:pt x="504" y="784"/>
                      </a:cubicBezTo>
                      <a:cubicBezTo>
                        <a:pt x="721" y="784"/>
                        <a:pt x="896" y="609"/>
                        <a:pt x="896" y="392"/>
                      </a:cubicBezTo>
                      <a:cubicBezTo>
                        <a:pt x="896" y="175"/>
                        <a:pt x="721" y="0"/>
                        <a:pt x="504" y="0"/>
                      </a:cubicBez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58" name="Oval 6">
                  <a:extLst>
                    <a:ext uri="{FF2B5EF4-FFF2-40B4-BE49-F238E27FC236}">
                      <a16:creationId xmlns:a16="http://schemas.microsoft.com/office/drawing/2014/main" xmlns="" id="{80A4C097-DD60-4FFE-B30C-EBA89B1D33B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55635" y="2814331"/>
                  <a:ext cx="103652" cy="95276"/>
                </a:xfrm>
                <a:prstGeom prst="ellipse">
                  <a:avLst/>
                </a:prstGeom>
                <a:solidFill>
                  <a:schemeClr val="accent5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</p:grpSp>
          <p:sp>
            <p:nvSpPr>
              <p:cNvPr id="46" name="TextBox 7">
                <a:extLst>
                  <a:ext uri="{FF2B5EF4-FFF2-40B4-BE49-F238E27FC236}">
                    <a16:creationId xmlns:a16="http://schemas.microsoft.com/office/drawing/2014/main" xmlns="" id="{1BD4D586-A75B-47A7-9DAD-4BBE943A8A6D}"/>
                  </a:ext>
                </a:extLst>
              </p:cNvPr>
              <p:cNvSpPr txBox="1"/>
              <p:nvPr/>
            </p:nvSpPr>
            <p:spPr>
              <a:xfrm>
                <a:off x="2385315" y="3098492"/>
                <a:ext cx="1919599" cy="1915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900" dirty="0">
                    <a:solidFill>
                      <a:schemeClr val="bg1">
                        <a:lumMod val="65000"/>
                      </a:schemeClr>
                    </a:solidFill>
                  </a:rPr>
                  <a:t>www.deepshare.net</a:t>
                </a:r>
                <a:endParaRPr lang="id-ID" sz="90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47" name="Freeform 29">
                <a:extLst>
                  <a:ext uri="{FF2B5EF4-FFF2-40B4-BE49-F238E27FC236}">
                    <a16:creationId xmlns:a16="http://schemas.microsoft.com/office/drawing/2014/main" xmlns="" id="{51C10419-5F75-4A3F-9026-0AA3B3E287E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269943" y="3130076"/>
                <a:ext cx="115372" cy="115448"/>
              </a:xfrm>
              <a:custGeom>
                <a:avLst/>
                <a:gdLst>
                  <a:gd name="T0" fmla="*/ 0 w 636"/>
                  <a:gd name="T1" fmla="*/ 318 h 636"/>
                  <a:gd name="T2" fmla="*/ 636 w 636"/>
                  <a:gd name="T3" fmla="*/ 318 h 636"/>
                  <a:gd name="T4" fmla="*/ 594 w 636"/>
                  <a:gd name="T5" fmla="*/ 308 h 636"/>
                  <a:gd name="T6" fmla="*/ 448 w 636"/>
                  <a:gd name="T7" fmla="*/ 179 h 636"/>
                  <a:gd name="T8" fmla="*/ 594 w 636"/>
                  <a:gd name="T9" fmla="*/ 308 h 636"/>
                  <a:gd name="T10" fmla="*/ 223 w 636"/>
                  <a:gd name="T11" fmla="*/ 486 h 636"/>
                  <a:gd name="T12" fmla="*/ 308 w 636"/>
                  <a:gd name="T13" fmla="*/ 594 h 636"/>
                  <a:gd name="T14" fmla="*/ 329 w 636"/>
                  <a:gd name="T15" fmla="*/ 42 h 636"/>
                  <a:gd name="T16" fmla="*/ 328 w 636"/>
                  <a:gd name="T17" fmla="*/ 184 h 636"/>
                  <a:gd name="T18" fmla="*/ 329 w 636"/>
                  <a:gd name="T19" fmla="*/ 42 h 636"/>
                  <a:gd name="T20" fmla="*/ 510 w 636"/>
                  <a:gd name="T21" fmla="*/ 119 h 636"/>
                  <a:gd name="T22" fmla="*/ 363 w 636"/>
                  <a:gd name="T23" fmla="*/ 45 h 636"/>
                  <a:gd name="T24" fmla="*/ 308 w 636"/>
                  <a:gd name="T25" fmla="*/ 184 h 636"/>
                  <a:gd name="T26" fmla="*/ 307 w 636"/>
                  <a:gd name="T27" fmla="*/ 42 h 636"/>
                  <a:gd name="T28" fmla="*/ 196 w 636"/>
                  <a:gd name="T29" fmla="*/ 160 h 636"/>
                  <a:gd name="T30" fmla="*/ 273 w 636"/>
                  <a:gd name="T31" fmla="*/ 45 h 636"/>
                  <a:gd name="T32" fmla="*/ 207 w 636"/>
                  <a:gd name="T33" fmla="*/ 186 h 636"/>
                  <a:gd name="T34" fmla="*/ 308 w 636"/>
                  <a:gd name="T35" fmla="*/ 308 h 636"/>
                  <a:gd name="T36" fmla="*/ 207 w 636"/>
                  <a:gd name="T37" fmla="*/ 186 h 636"/>
                  <a:gd name="T38" fmla="*/ 308 w 636"/>
                  <a:gd name="T39" fmla="*/ 452 h 636"/>
                  <a:gd name="T40" fmla="*/ 185 w 636"/>
                  <a:gd name="T41" fmla="*/ 328 h 636"/>
                  <a:gd name="T42" fmla="*/ 273 w 636"/>
                  <a:gd name="T43" fmla="*/ 591 h 636"/>
                  <a:gd name="T44" fmla="*/ 204 w 636"/>
                  <a:gd name="T45" fmla="*/ 493 h 636"/>
                  <a:gd name="T46" fmla="*/ 328 w 636"/>
                  <a:gd name="T47" fmla="*/ 594 h 636"/>
                  <a:gd name="T48" fmla="*/ 413 w 636"/>
                  <a:gd name="T49" fmla="*/ 486 h 636"/>
                  <a:gd name="T50" fmla="*/ 328 w 636"/>
                  <a:gd name="T51" fmla="*/ 594 h 636"/>
                  <a:gd name="T52" fmla="*/ 498 w 636"/>
                  <a:gd name="T53" fmla="*/ 528 h 636"/>
                  <a:gd name="T54" fmla="*/ 432 w 636"/>
                  <a:gd name="T55" fmla="*/ 493 h 636"/>
                  <a:gd name="T56" fmla="*/ 328 w 636"/>
                  <a:gd name="T57" fmla="*/ 452 h 636"/>
                  <a:gd name="T58" fmla="*/ 451 w 636"/>
                  <a:gd name="T59" fmla="*/ 328 h 636"/>
                  <a:gd name="T60" fmla="*/ 328 w 636"/>
                  <a:gd name="T61" fmla="*/ 308 h 636"/>
                  <a:gd name="T62" fmla="*/ 429 w 636"/>
                  <a:gd name="T63" fmla="*/ 186 h 636"/>
                  <a:gd name="T64" fmla="*/ 328 w 636"/>
                  <a:gd name="T65" fmla="*/ 308 h 636"/>
                  <a:gd name="T66" fmla="*/ 188 w 636"/>
                  <a:gd name="T67" fmla="*/ 179 h 636"/>
                  <a:gd name="T68" fmla="*/ 42 w 636"/>
                  <a:gd name="T69" fmla="*/ 308 h 636"/>
                  <a:gd name="T70" fmla="*/ 42 w 636"/>
                  <a:gd name="T71" fmla="*/ 328 h 636"/>
                  <a:gd name="T72" fmla="*/ 195 w 636"/>
                  <a:gd name="T73" fmla="*/ 475 h 636"/>
                  <a:gd name="T74" fmla="*/ 42 w 636"/>
                  <a:gd name="T75" fmla="*/ 328 h 636"/>
                  <a:gd name="T76" fmla="*/ 441 w 636"/>
                  <a:gd name="T77" fmla="*/ 475 h 636"/>
                  <a:gd name="T78" fmla="*/ 594 w 636"/>
                  <a:gd name="T79" fmla="*/ 328 h 6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36" h="636">
                    <a:moveTo>
                      <a:pt x="318" y="0"/>
                    </a:moveTo>
                    <a:cubicBezTo>
                      <a:pt x="142" y="0"/>
                      <a:pt x="0" y="142"/>
                      <a:pt x="0" y="318"/>
                    </a:cubicBezTo>
                    <a:cubicBezTo>
                      <a:pt x="0" y="494"/>
                      <a:pt x="142" y="636"/>
                      <a:pt x="318" y="636"/>
                    </a:cubicBezTo>
                    <a:cubicBezTo>
                      <a:pt x="494" y="636"/>
                      <a:pt x="636" y="494"/>
                      <a:pt x="636" y="318"/>
                    </a:cubicBezTo>
                    <a:cubicBezTo>
                      <a:pt x="636" y="142"/>
                      <a:pt x="494" y="0"/>
                      <a:pt x="318" y="0"/>
                    </a:cubicBezTo>
                    <a:close/>
                    <a:moveTo>
                      <a:pt x="594" y="308"/>
                    </a:moveTo>
                    <a:cubicBezTo>
                      <a:pt x="471" y="308"/>
                      <a:pt x="471" y="308"/>
                      <a:pt x="471" y="308"/>
                    </a:cubicBezTo>
                    <a:cubicBezTo>
                      <a:pt x="470" y="262"/>
                      <a:pt x="462" y="219"/>
                      <a:pt x="448" y="179"/>
                    </a:cubicBezTo>
                    <a:cubicBezTo>
                      <a:pt x="476" y="168"/>
                      <a:pt x="501" y="152"/>
                      <a:pt x="525" y="134"/>
                    </a:cubicBezTo>
                    <a:cubicBezTo>
                      <a:pt x="566" y="181"/>
                      <a:pt x="592" y="241"/>
                      <a:pt x="594" y="308"/>
                    </a:cubicBezTo>
                    <a:close/>
                    <a:moveTo>
                      <a:pt x="307" y="594"/>
                    </a:moveTo>
                    <a:cubicBezTo>
                      <a:pt x="273" y="566"/>
                      <a:pt x="244" y="529"/>
                      <a:pt x="223" y="486"/>
                    </a:cubicBezTo>
                    <a:cubicBezTo>
                      <a:pt x="250" y="478"/>
                      <a:pt x="278" y="473"/>
                      <a:pt x="308" y="472"/>
                    </a:cubicBezTo>
                    <a:cubicBezTo>
                      <a:pt x="308" y="594"/>
                      <a:pt x="308" y="594"/>
                      <a:pt x="308" y="594"/>
                    </a:cubicBezTo>
                    <a:cubicBezTo>
                      <a:pt x="307" y="594"/>
                      <a:pt x="307" y="594"/>
                      <a:pt x="307" y="594"/>
                    </a:cubicBezTo>
                    <a:close/>
                    <a:moveTo>
                      <a:pt x="329" y="42"/>
                    </a:moveTo>
                    <a:cubicBezTo>
                      <a:pt x="368" y="74"/>
                      <a:pt x="400" y="117"/>
                      <a:pt x="421" y="167"/>
                    </a:cubicBezTo>
                    <a:cubicBezTo>
                      <a:pt x="392" y="177"/>
                      <a:pt x="361" y="183"/>
                      <a:pt x="328" y="184"/>
                    </a:cubicBezTo>
                    <a:cubicBezTo>
                      <a:pt x="328" y="42"/>
                      <a:pt x="328" y="42"/>
                      <a:pt x="328" y="42"/>
                    </a:cubicBezTo>
                    <a:cubicBezTo>
                      <a:pt x="329" y="42"/>
                      <a:pt x="329" y="42"/>
                      <a:pt x="329" y="42"/>
                    </a:cubicBezTo>
                    <a:close/>
                    <a:moveTo>
                      <a:pt x="363" y="45"/>
                    </a:moveTo>
                    <a:cubicBezTo>
                      <a:pt x="420" y="55"/>
                      <a:pt x="471" y="81"/>
                      <a:pt x="510" y="119"/>
                    </a:cubicBezTo>
                    <a:cubicBezTo>
                      <a:pt x="489" y="136"/>
                      <a:pt x="466" y="150"/>
                      <a:pt x="440" y="160"/>
                    </a:cubicBezTo>
                    <a:cubicBezTo>
                      <a:pt x="421" y="116"/>
                      <a:pt x="395" y="77"/>
                      <a:pt x="363" y="45"/>
                    </a:cubicBezTo>
                    <a:close/>
                    <a:moveTo>
                      <a:pt x="308" y="42"/>
                    </a:moveTo>
                    <a:cubicBezTo>
                      <a:pt x="308" y="184"/>
                      <a:pt x="308" y="184"/>
                      <a:pt x="308" y="184"/>
                    </a:cubicBezTo>
                    <a:cubicBezTo>
                      <a:pt x="275" y="183"/>
                      <a:pt x="244" y="177"/>
                      <a:pt x="215" y="167"/>
                    </a:cubicBezTo>
                    <a:cubicBezTo>
                      <a:pt x="236" y="117"/>
                      <a:pt x="268" y="74"/>
                      <a:pt x="307" y="42"/>
                    </a:cubicBezTo>
                    <a:cubicBezTo>
                      <a:pt x="307" y="42"/>
                      <a:pt x="307" y="42"/>
                      <a:pt x="308" y="42"/>
                    </a:cubicBezTo>
                    <a:close/>
                    <a:moveTo>
                      <a:pt x="196" y="160"/>
                    </a:moveTo>
                    <a:cubicBezTo>
                      <a:pt x="171" y="150"/>
                      <a:pt x="147" y="136"/>
                      <a:pt x="126" y="119"/>
                    </a:cubicBezTo>
                    <a:cubicBezTo>
                      <a:pt x="165" y="81"/>
                      <a:pt x="216" y="55"/>
                      <a:pt x="273" y="45"/>
                    </a:cubicBezTo>
                    <a:cubicBezTo>
                      <a:pt x="241" y="77"/>
                      <a:pt x="215" y="116"/>
                      <a:pt x="196" y="160"/>
                    </a:cubicBezTo>
                    <a:close/>
                    <a:moveTo>
                      <a:pt x="207" y="186"/>
                    </a:moveTo>
                    <a:cubicBezTo>
                      <a:pt x="239" y="197"/>
                      <a:pt x="273" y="204"/>
                      <a:pt x="308" y="205"/>
                    </a:cubicBezTo>
                    <a:cubicBezTo>
                      <a:pt x="308" y="308"/>
                      <a:pt x="308" y="308"/>
                      <a:pt x="308" y="308"/>
                    </a:cubicBezTo>
                    <a:cubicBezTo>
                      <a:pt x="185" y="308"/>
                      <a:pt x="185" y="308"/>
                      <a:pt x="185" y="308"/>
                    </a:cubicBezTo>
                    <a:cubicBezTo>
                      <a:pt x="186" y="265"/>
                      <a:pt x="194" y="224"/>
                      <a:pt x="207" y="186"/>
                    </a:cubicBezTo>
                    <a:close/>
                    <a:moveTo>
                      <a:pt x="308" y="328"/>
                    </a:moveTo>
                    <a:cubicBezTo>
                      <a:pt x="308" y="452"/>
                      <a:pt x="308" y="452"/>
                      <a:pt x="308" y="452"/>
                    </a:cubicBezTo>
                    <a:cubicBezTo>
                      <a:pt x="275" y="453"/>
                      <a:pt x="244" y="458"/>
                      <a:pt x="215" y="468"/>
                    </a:cubicBezTo>
                    <a:cubicBezTo>
                      <a:pt x="197" y="425"/>
                      <a:pt x="186" y="378"/>
                      <a:pt x="185" y="328"/>
                    </a:cubicBezTo>
                    <a:lnTo>
                      <a:pt x="308" y="328"/>
                    </a:lnTo>
                    <a:close/>
                    <a:moveTo>
                      <a:pt x="273" y="591"/>
                    </a:moveTo>
                    <a:cubicBezTo>
                      <a:pt x="222" y="582"/>
                      <a:pt x="176" y="560"/>
                      <a:pt x="138" y="528"/>
                    </a:cubicBezTo>
                    <a:cubicBezTo>
                      <a:pt x="158" y="514"/>
                      <a:pt x="180" y="502"/>
                      <a:pt x="204" y="493"/>
                    </a:cubicBezTo>
                    <a:cubicBezTo>
                      <a:pt x="222" y="531"/>
                      <a:pt x="245" y="563"/>
                      <a:pt x="273" y="591"/>
                    </a:cubicBezTo>
                    <a:close/>
                    <a:moveTo>
                      <a:pt x="328" y="594"/>
                    </a:moveTo>
                    <a:cubicBezTo>
                      <a:pt x="328" y="472"/>
                      <a:pt x="328" y="472"/>
                      <a:pt x="328" y="472"/>
                    </a:cubicBezTo>
                    <a:cubicBezTo>
                      <a:pt x="358" y="473"/>
                      <a:pt x="386" y="478"/>
                      <a:pt x="413" y="486"/>
                    </a:cubicBezTo>
                    <a:cubicBezTo>
                      <a:pt x="392" y="529"/>
                      <a:pt x="363" y="566"/>
                      <a:pt x="329" y="594"/>
                    </a:cubicBezTo>
                    <a:cubicBezTo>
                      <a:pt x="329" y="594"/>
                      <a:pt x="329" y="594"/>
                      <a:pt x="328" y="594"/>
                    </a:cubicBezTo>
                    <a:close/>
                    <a:moveTo>
                      <a:pt x="432" y="493"/>
                    </a:moveTo>
                    <a:cubicBezTo>
                      <a:pt x="456" y="502"/>
                      <a:pt x="478" y="514"/>
                      <a:pt x="498" y="528"/>
                    </a:cubicBezTo>
                    <a:cubicBezTo>
                      <a:pt x="460" y="560"/>
                      <a:pt x="414" y="582"/>
                      <a:pt x="363" y="591"/>
                    </a:cubicBezTo>
                    <a:cubicBezTo>
                      <a:pt x="391" y="563"/>
                      <a:pt x="414" y="531"/>
                      <a:pt x="432" y="493"/>
                    </a:cubicBezTo>
                    <a:close/>
                    <a:moveTo>
                      <a:pt x="421" y="468"/>
                    </a:moveTo>
                    <a:cubicBezTo>
                      <a:pt x="392" y="458"/>
                      <a:pt x="361" y="453"/>
                      <a:pt x="328" y="452"/>
                    </a:cubicBezTo>
                    <a:cubicBezTo>
                      <a:pt x="328" y="328"/>
                      <a:pt x="328" y="328"/>
                      <a:pt x="328" y="328"/>
                    </a:cubicBezTo>
                    <a:cubicBezTo>
                      <a:pt x="451" y="328"/>
                      <a:pt x="451" y="328"/>
                      <a:pt x="451" y="328"/>
                    </a:cubicBezTo>
                    <a:cubicBezTo>
                      <a:pt x="450" y="378"/>
                      <a:pt x="439" y="425"/>
                      <a:pt x="421" y="468"/>
                    </a:cubicBezTo>
                    <a:close/>
                    <a:moveTo>
                      <a:pt x="328" y="308"/>
                    </a:moveTo>
                    <a:cubicBezTo>
                      <a:pt x="328" y="205"/>
                      <a:pt x="328" y="205"/>
                      <a:pt x="328" y="205"/>
                    </a:cubicBezTo>
                    <a:cubicBezTo>
                      <a:pt x="363" y="204"/>
                      <a:pt x="397" y="197"/>
                      <a:pt x="429" y="186"/>
                    </a:cubicBezTo>
                    <a:cubicBezTo>
                      <a:pt x="442" y="224"/>
                      <a:pt x="450" y="265"/>
                      <a:pt x="451" y="308"/>
                    </a:cubicBezTo>
                    <a:lnTo>
                      <a:pt x="328" y="308"/>
                    </a:lnTo>
                    <a:close/>
                    <a:moveTo>
                      <a:pt x="111" y="134"/>
                    </a:moveTo>
                    <a:cubicBezTo>
                      <a:pt x="135" y="152"/>
                      <a:pt x="160" y="168"/>
                      <a:pt x="188" y="179"/>
                    </a:cubicBezTo>
                    <a:cubicBezTo>
                      <a:pt x="174" y="219"/>
                      <a:pt x="166" y="262"/>
                      <a:pt x="165" y="308"/>
                    </a:cubicBezTo>
                    <a:cubicBezTo>
                      <a:pt x="42" y="308"/>
                      <a:pt x="42" y="308"/>
                      <a:pt x="42" y="308"/>
                    </a:cubicBezTo>
                    <a:cubicBezTo>
                      <a:pt x="44" y="241"/>
                      <a:pt x="70" y="181"/>
                      <a:pt x="111" y="134"/>
                    </a:cubicBezTo>
                    <a:close/>
                    <a:moveTo>
                      <a:pt x="42" y="328"/>
                    </a:moveTo>
                    <a:cubicBezTo>
                      <a:pt x="165" y="328"/>
                      <a:pt x="165" y="328"/>
                      <a:pt x="165" y="328"/>
                    </a:cubicBezTo>
                    <a:cubicBezTo>
                      <a:pt x="166" y="381"/>
                      <a:pt x="177" y="430"/>
                      <a:pt x="195" y="475"/>
                    </a:cubicBezTo>
                    <a:cubicBezTo>
                      <a:pt x="169" y="485"/>
                      <a:pt x="145" y="498"/>
                      <a:pt x="123" y="514"/>
                    </a:cubicBezTo>
                    <a:cubicBezTo>
                      <a:pt x="75" y="466"/>
                      <a:pt x="44" y="401"/>
                      <a:pt x="42" y="328"/>
                    </a:cubicBezTo>
                    <a:close/>
                    <a:moveTo>
                      <a:pt x="513" y="514"/>
                    </a:moveTo>
                    <a:cubicBezTo>
                      <a:pt x="491" y="498"/>
                      <a:pt x="467" y="485"/>
                      <a:pt x="441" y="475"/>
                    </a:cubicBezTo>
                    <a:cubicBezTo>
                      <a:pt x="459" y="430"/>
                      <a:pt x="470" y="381"/>
                      <a:pt x="471" y="328"/>
                    </a:cubicBezTo>
                    <a:cubicBezTo>
                      <a:pt x="594" y="328"/>
                      <a:pt x="594" y="328"/>
                      <a:pt x="594" y="328"/>
                    </a:cubicBezTo>
                    <a:cubicBezTo>
                      <a:pt x="592" y="401"/>
                      <a:pt x="561" y="466"/>
                      <a:pt x="513" y="514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sp>
          <p:nvSpPr>
            <p:cNvPr id="44" name="Rectangle 5">
              <a:extLst>
                <a:ext uri="{FF2B5EF4-FFF2-40B4-BE49-F238E27FC236}">
                  <a16:creationId xmlns:a16="http://schemas.microsoft.com/office/drawing/2014/main" xmlns="" id="{96524558-01B3-4A62-BC70-949734DCBA5F}"/>
                </a:ext>
              </a:extLst>
            </p:cNvPr>
            <p:cNvSpPr/>
            <p:nvPr/>
          </p:nvSpPr>
          <p:spPr>
            <a:xfrm>
              <a:off x="81816" y="2713070"/>
              <a:ext cx="6712880" cy="414493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</p:spTree>
    <p:extLst>
      <p:ext uri="{BB962C8B-B14F-4D97-AF65-F5344CB8AC3E}">
        <p14:creationId xmlns:p14="http://schemas.microsoft.com/office/powerpoint/2010/main" val="32211529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microsoft.com/office/2007/relationships/hdphoto" Target="../media/hdphoto1.wdp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rgbClr val="002060">
                <a:alpha val="55000"/>
              </a:srgbClr>
            </a:gs>
            <a:gs pos="48000">
              <a:srgbClr val="002060">
                <a:alpha val="58000"/>
                <a:lumMod val="61000"/>
              </a:srgbClr>
            </a:gs>
            <a:gs pos="100000">
              <a:schemeClr val="tx1">
                <a:alpha val="73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4BDF2DA0-1BDF-4CE6-AF0E-6E12403D5AB3}"/>
              </a:ext>
            </a:extLst>
          </p:cNvPr>
          <p:cNvSpPr txBox="1">
            <a:spLocks/>
          </p:cNvSpPr>
          <p:nvPr/>
        </p:nvSpPr>
        <p:spPr>
          <a:xfrm>
            <a:off x="479423" y="611490"/>
            <a:ext cx="6786465" cy="59093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3600" kern="0" spc="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xmlns="" id="{A3E51854-C75A-49C3-B7D2-FFB54C5700CD}"/>
              </a:ext>
            </a:extLst>
          </p:cNvPr>
          <p:cNvSpPr/>
          <p:nvPr/>
        </p:nvSpPr>
        <p:spPr>
          <a:xfrm>
            <a:off x="595212" y="1661929"/>
            <a:ext cx="3096000" cy="1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44000">
                <a:schemeClr val="bg1">
                  <a:alpha val="27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772"/>
          </a:p>
        </p:txBody>
      </p:sp>
      <p:sp>
        <p:nvSpPr>
          <p:cNvPr id="4" name="内容占位符 17">
            <a:extLst>
              <a:ext uri="{FF2B5EF4-FFF2-40B4-BE49-F238E27FC236}">
                <a16:creationId xmlns:a16="http://schemas.microsoft.com/office/drawing/2014/main" xmlns="" id="{1D695C52-3BD7-4B06-929B-9E5A650A1365}"/>
              </a:ext>
            </a:extLst>
          </p:cNvPr>
          <p:cNvSpPr txBox="1">
            <a:spLocks/>
          </p:cNvSpPr>
          <p:nvPr/>
        </p:nvSpPr>
        <p:spPr>
          <a:xfrm>
            <a:off x="479423" y="2133600"/>
            <a:ext cx="2911956" cy="76944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Tx/>
              <a:buNone/>
              <a:defRPr sz="2000" kern="0" spc="200" baseline="0">
                <a:solidFill>
                  <a:schemeClr val="bg1">
                    <a:lumMod val="95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zh-CN" altLang="en-US" spc="200" baseline="0" dirty="0"/>
              <a:t>单击此处编辑母版文本样式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xmlns="" id="{DE5F9324-E9E7-4D03-9073-6BBE04E0C631}"/>
              </a:ext>
            </a:extLst>
          </p:cNvPr>
          <p:cNvSpPr txBox="1">
            <a:spLocks/>
          </p:cNvSpPr>
          <p:nvPr/>
        </p:nvSpPr>
        <p:spPr>
          <a:xfrm>
            <a:off x="479425" y="1259772"/>
            <a:ext cx="4471686" cy="452020"/>
          </a:xfr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xmlns="" id="{A721E54F-C45C-4D80-B974-CDB06EBF06C1}"/>
              </a:ext>
            </a:extLst>
          </p:cNvPr>
          <p:cNvGrpSpPr/>
          <p:nvPr/>
        </p:nvGrpSpPr>
        <p:grpSpPr>
          <a:xfrm>
            <a:off x="9285160" y="812559"/>
            <a:ext cx="2221040" cy="577856"/>
            <a:chOff x="1055688" y="323189"/>
            <a:chExt cx="3354266" cy="872691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xmlns="" id="{4156B4EE-4491-41FB-81D5-DD0C30C8B6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569" t="5784" r="64837" b="58846"/>
            <a:stretch/>
          </p:blipFill>
          <p:spPr>
            <a:xfrm>
              <a:off x="1055688" y="323189"/>
              <a:ext cx="800588" cy="795934"/>
            </a:xfrm>
            <a:prstGeom prst="rect">
              <a:avLst/>
            </a:prstGeom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xmlns="" id="{A5CD3F90-999D-49C6-A94B-1C28206A6D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713" t="12056" r="18944" b="60623"/>
            <a:stretch/>
          </p:blipFill>
          <p:spPr>
            <a:xfrm>
              <a:off x="1907744" y="323189"/>
              <a:ext cx="2502210" cy="872691"/>
            </a:xfrm>
            <a:prstGeom prst="rect">
              <a:avLst/>
            </a:prstGeom>
          </p:spPr>
        </p:pic>
      </p:grpSp>
      <p:sp>
        <p:nvSpPr>
          <p:cNvPr id="14" name="图片占位符 3">
            <a:extLst>
              <a:ext uri="{FF2B5EF4-FFF2-40B4-BE49-F238E27FC236}">
                <a16:creationId xmlns:a16="http://schemas.microsoft.com/office/drawing/2014/main" xmlns="" id="{924DB3D9-CB34-4615-B277-8FE81542047F}"/>
              </a:ext>
            </a:extLst>
          </p:cNvPr>
          <p:cNvSpPr txBox="1">
            <a:spLocks/>
          </p:cNvSpPr>
          <p:nvPr/>
        </p:nvSpPr>
        <p:spPr>
          <a:xfrm>
            <a:off x="4739640" y="2118930"/>
            <a:ext cx="6953685" cy="422630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单击图标添加图片</a:t>
            </a:r>
          </a:p>
        </p:txBody>
      </p:sp>
    </p:spTree>
    <p:extLst>
      <p:ext uri="{BB962C8B-B14F-4D97-AF65-F5344CB8AC3E}">
        <p14:creationId xmlns:p14="http://schemas.microsoft.com/office/powerpoint/2010/main" val="12825875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2" r:id="rId11"/>
    <p:sldLayoutId id="214748368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orient="horz" pos="1026">
          <p15:clr>
            <a:srgbClr val="F26B43"/>
          </p15:clr>
        </p15:guide>
        <p15:guide id="3" orient="horz" pos="3997">
          <p15:clr>
            <a:srgbClr val="F26B43"/>
          </p15:clr>
        </p15:guide>
        <p15:guide id="4" pos="3840">
          <p15:clr>
            <a:srgbClr val="F26B43"/>
          </p15:clr>
        </p15:guide>
        <p15:guide id="5" pos="302">
          <p15:clr>
            <a:srgbClr val="F26B43"/>
          </p15:clr>
        </p15:guide>
        <p15:guide id="6" pos="7378">
          <p15:clr>
            <a:srgbClr val="F26B43"/>
          </p15:clr>
        </p15:guide>
        <p15:guide id="7" orient="horz" pos="134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8999" y="2366859"/>
            <a:ext cx="8883190" cy="2585323"/>
          </a:xfrm>
        </p:spPr>
        <p:txBody>
          <a:bodyPr/>
          <a:lstStyle/>
          <a:p>
            <a:r>
              <a:rPr lang="zh-CN" altLang="en-US" dirty="0" smtClean="0"/>
              <a:t>天池</a:t>
            </a:r>
            <a:r>
              <a:rPr lang="en-US" altLang="zh-CN" dirty="0"/>
              <a:t>o2o</a:t>
            </a:r>
            <a:r>
              <a:rPr lang="zh-CN" altLang="en-US" dirty="0"/>
              <a:t>优惠券使用预测比赛解析（初级）</a:t>
            </a:r>
          </a:p>
        </p:txBody>
      </p:sp>
      <p:sp>
        <p:nvSpPr>
          <p:cNvPr id="4" name="副标题 3">
            <a:extLst>
              <a:ext uri="{FF2B5EF4-FFF2-40B4-BE49-F238E27FC236}">
                <a16:creationId xmlns:a16="http://schemas.microsoft.com/office/drawing/2014/main" xmlns="" id="{62ABBADD-BC46-4190-9CA6-B2002429DE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8999" y="4219994"/>
            <a:ext cx="7068135" cy="526957"/>
          </a:xfrm>
        </p:spPr>
        <p:txBody>
          <a:bodyPr/>
          <a:lstStyle/>
          <a:p>
            <a:r>
              <a:rPr lang="zh-CN" altLang="en-US" dirty="0" smtClean="0"/>
              <a:t>主讲人：红色石头</a:t>
            </a:r>
            <a:r>
              <a:rPr lang="en-US" altLang="zh-CN" dirty="0" smtClean="0"/>
              <a:t>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47219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xmlns="" id="{05A047F4-6190-4878-9D8F-911E84DB1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字段表</a:t>
            </a:r>
            <a:endParaRPr lang="zh-CN" altLang="en-US" dirty="0"/>
          </a:p>
        </p:txBody>
      </p:sp>
      <p:sp>
        <p:nvSpPr>
          <p:cNvPr id="5" name="副标题 4">
            <a:extLst>
              <a:ext uri="{FF2B5EF4-FFF2-40B4-BE49-F238E27FC236}">
                <a16:creationId xmlns:a16="http://schemas.microsoft.com/office/drawing/2014/main" xmlns="" id="{091424B5-E82F-4F48-BF7E-305EC8E27D9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Field </a:t>
            </a:r>
            <a:r>
              <a:rPr lang="en-US" altLang="zh-CN" dirty="0" smtClean="0"/>
              <a:t>Table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245" y="1897812"/>
            <a:ext cx="2392834" cy="279495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7323" y="1897811"/>
            <a:ext cx="2487265" cy="2771877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2723" y="1897812"/>
            <a:ext cx="2570842" cy="2156603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78142" y="1923037"/>
            <a:ext cx="2540819" cy="1380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600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3">
            <a:extLst>
              <a:ext uri="{FF2B5EF4-FFF2-40B4-BE49-F238E27FC236}">
                <a16:creationId xmlns:a16="http://schemas.microsoft.com/office/drawing/2014/main" xmlns="" id="{05A047F4-6190-4878-9D8F-911E84DB1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3" y="611490"/>
            <a:ext cx="6786465" cy="590931"/>
          </a:xfrm>
        </p:spPr>
        <p:txBody>
          <a:bodyPr/>
          <a:lstStyle/>
          <a:p>
            <a:r>
              <a:rPr lang="zh-CN" altLang="en-US" dirty="0" smtClean="0"/>
              <a:t>导入数据</a:t>
            </a:r>
            <a:endParaRPr lang="zh-CN" altLang="en-US" dirty="0"/>
          </a:p>
        </p:txBody>
      </p:sp>
      <p:sp>
        <p:nvSpPr>
          <p:cNvPr id="6" name="副标题 4">
            <a:extLst>
              <a:ext uri="{FF2B5EF4-FFF2-40B4-BE49-F238E27FC236}">
                <a16:creationId xmlns:a16="http://schemas.microsoft.com/office/drawing/2014/main" xmlns="" id="{091424B5-E82F-4F48-BF7E-305EC8E27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9425" y="1259772"/>
            <a:ext cx="4471686" cy="452020"/>
          </a:xfrm>
        </p:spPr>
        <p:txBody>
          <a:bodyPr/>
          <a:lstStyle/>
          <a:p>
            <a:r>
              <a:rPr lang="en-US" altLang="zh-CN" dirty="0" smtClean="0"/>
              <a:t>Import Data Sets</a:t>
            </a:r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2636" y="2166488"/>
            <a:ext cx="4920111" cy="94677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322" y="2454132"/>
            <a:ext cx="4154789" cy="118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9625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="" xmlns:a16="http://schemas.microsoft.com/office/drawing/2014/main" id="{7D523078-B401-4BF6-B30D-5AF0C6763F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1912" y="2030429"/>
            <a:ext cx="6786465" cy="646331"/>
          </a:xfrm>
        </p:spPr>
        <p:txBody>
          <a:bodyPr/>
          <a:lstStyle/>
          <a:p>
            <a:r>
              <a:rPr lang="zh-CN" altLang="en-US" sz="4000" dirty="0" smtClean="0"/>
              <a:t>特征提取</a:t>
            </a:r>
            <a:endParaRPr lang="zh-CN" altLang="en-US" sz="4000" dirty="0"/>
          </a:p>
        </p:txBody>
      </p:sp>
    </p:spTree>
    <p:extLst>
      <p:ext uri="{BB962C8B-B14F-4D97-AF65-F5344CB8AC3E}">
        <p14:creationId xmlns:p14="http://schemas.microsoft.com/office/powerpoint/2010/main" val="1190236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3">
            <a:extLst>
              <a:ext uri="{FF2B5EF4-FFF2-40B4-BE49-F238E27FC236}">
                <a16:creationId xmlns:a16="http://schemas.microsoft.com/office/drawing/2014/main" xmlns="" id="{05A047F4-6190-4878-9D8F-911E84DB1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3" y="611490"/>
            <a:ext cx="6786465" cy="590931"/>
          </a:xfrm>
        </p:spPr>
        <p:txBody>
          <a:bodyPr/>
          <a:lstStyle/>
          <a:p>
            <a:r>
              <a:rPr lang="zh-CN" altLang="en-US" dirty="0" smtClean="0"/>
              <a:t>打折率</a:t>
            </a:r>
            <a:endParaRPr lang="zh-CN" altLang="en-US" dirty="0"/>
          </a:p>
        </p:txBody>
      </p:sp>
      <p:sp>
        <p:nvSpPr>
          <p:cNvPr id="6" name="副标题 4">
            <a:extLst>
              <a:ext uri="{FF2B5EF4-FFF2-40B4-BE49-F238E27FC236}">
                <a16:creationId xmlns:a16="http://schemas.microsoft.com/office/drawing/2014/main" xmlns="" id="{091424B5-E82F-4F48-BF7E-305EC8E27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9425" y="1259772"/>
            <a:ext cx="4471686" cy="452020"/>
          </a:xfrm>
        </p:spPr>
        <p:txBody>
          <a:bodyPr/>
          <a:lstStyle/>
          <a:p>
            <a:r>
              <a:rPr lang="en-US" altLang="zh-CN" dirty="0" smtClean="0"/>
              <a:t>Discounts</a:t>
            </a:r>
            <a:endParaRPr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759125" y="2277374"/>
            <a:ext cx="3631720" cy="120032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dirty="0" smtClean="0">
                <a:solidFill>
                  <a:schemeClr val="bg1"/>
                </a:solidFill>
              </a:rPr>
              <a:t>打折类型：</a:t>
            </a:r>
            <a:r>
              <a:rPr lang="en-US" altLang="zh-CN" dirty="0" err="1">
                <a:solidFill>
                  <a:schemeClr val="bg1"/>
                </a:solidFill>
              </a:rPr>
              <a:t>getDiscountType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dirty="0" smtClean="0">
                <a:solidFill>
                  <a:schemeClr val="bg1"/>
                </a:solidFill>
              </a:rPr>
              <a:t>折</a:t>
            </a:r>
            <a:r>
              <a:rPr lang="zh-CN" altLang="en-US" dirty="0">
                <a:solidFill>
                  <a:schemeClr val="bg1"/>
                </a:solidFill>
              </a:rPr>
              <a:t>扣</a:t>
            </a:r>
            <a:r>
              <a:rPr lang="zh-CN" altLang="en-US" dirty="0" smtClean="0">
                <a:solidFill>
                  <a:schemeClr val="bg1"/>
                </a:solidFill>
              </a:rPr>
              <a:t>率：</a:t>
            </a:r>
            <a:r>
              <a:rPr lang="en-US" altLang="zh-CN" dirty="0" err="1">
                <a:solidFill>
                  <a:schemeClr val="bg1"/>
                </a:solidFill>
              </a:rPr>
              <a:t>convertRate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dirty="0" smtClean="0">
                <a:solidFill>
                  <a:schemeClr val="bg1"/>
                </a:solidFill>
              </a:rPr>
              <a:t>满多少：</a:t>
            </a:r>
            <a:r>
              <a:rPr lang="en-US" altLang="zh-CN" dirty="0" err="1">
                <a:solidFill>
                  <a:schemeClr val="bg1"/>
                </a:solidFill>
              </a:rPr>
              <a:t>getDiscountMan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dirty="0" smtClean="0">
                <a:solidFill>
                  <a:schemeClr val="bg1"/>
                </a:solidFill>
              </a:rPr>
              <a:t>减多少：</a:t>
            </a:r>
            <a:r>
              <a:rPr lang="en-US" altLang="zh-CN" dirty="0" err="1">
                <a:solidFill>
                  <a:schemeClr val="bg1"/>
                </a:solidFill>
              </a:rPr>
              <a:t>getDiscountJian</a:t>
            </a:r>
            <a:endParaRPr lang="en-US" altLang="zh-CN" dirty="0" smtClean="0">
              <a:solidFill>
                <a:schemeClr val="bg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4491" y="2091354"/>
            <a:ext cx="4584188" cy="3849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650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3">
            <a:extLst>
              <a:ext uri="{FF2B5EF4-FFF2-40B4-BE49-F238E27FC236}">
                <a16:creationId xmlns:a16="http://schemas.microsoft.com/office/drawing/2014/main" xmlns="" id="{05A047F4-6190-4878-9D8F-911E84DB1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3" y="611490"/>
            <a:ext cx="6786465" cy="590931"/>
          </a:xfrm>
        </p:spPr>
        <p:txBody>
          <a:bodyPr/>
          <a:lstStyle/>
          <a:p>
            <a:r>
              <a:rPr lang="zh-CN" altLang="en-US" dirty="0" smtClean="0"/>
              <a:t>距离</a:t>
            </a:r>
            <a:endParaRPr lang="zh-CN" altLang="en-US" dirty="0"/>
          </a:p>
        </p:txBody>
      </p:sp>
      <p:sp>
        <p:nvSpPr>
          <p:cNvPr id="6" name="副标题 4">
            <a:extLst>
              <a:ext uri="{FF2B5EF4-FFF2-40B4-BE49-F238E27FC236}">
                <a16:creationId xmlns:a16="http://schemas.microsoft.com/office/drawing/2014/main" xmlns="" id="{091424B5-E82F-4F48-BF7E-305EC8E27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9425" y="1259772"/>
            <a:ext cx="4471686" cy="452020"/>
          </a:xfrm>
        </p:spPr>
        <p:txBody>
          <a:bodyPr/>
          <a:lstStyle/>
          <a:p>
            <a:r>
              <a:rPr lang="en-US" altLang="zh-CN" dirty="0" smtClean="0"/>
              <a:t>Distance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655608" y="2191109"/>
            <a:ext cx="4917056" cy="92333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Distance </a:t>
            </a:r>
            <a:r>
              <a:rPr lang="zh-CN" altLang="en-US" dirty="0">
                <a:solidFill>
                  <a:schemeClr val="bg1"/>
                </a:solidFill>
              </a:rPr>
              <a:t>类型： </a:t>
            </a:r>
            <a:endParaRPr lang="en-US" altLang="zh-CN" dirty="0" smtClean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 smtClean="0">
                <a:solidFill>
                  <a:schemeClr val="bg1"/>
                </a:solidFill>
              </a:rPr>
              <a:t>[</a:t>
            </a:r>
            <a:r>
              <a:rPr lang="en-US" altLang="zh-CN" dirty="0">
                <a:solidFill>
                  <a:schemeClr val="bg1"/>
                </a:solidFill>
              </a:rPr>
              <a:t>'0' '1' </a:t>
            </a:r>
            <a:r>
              <a:rPr lang="en-US" altLang="zh-CN" dirty="0" smtClean="0">
                <a:solidFill>
                  <a:schemeClr val="bg1"/>
                </a:solidFill>
              </a:rPr>
              <a:t>'-1' </a:t>
            </a:r>
            <a:r>
              <a:rPr lang="en-US" altLang="zh-CN" dirty="0">
                <a:solidFill>
                  <a:schemeClr val="bg1"/>
                </a:solidFill>
              </a:rPr>
              <a:t>'2' '10' '4' '7' '9' '3' '5' '6' '8']</a:t>
            </a:r>
            <a:endParaRPr lang="zh-CN" altLang="en-US" dirty="0" smtClean="0">
              <a:solidFill>
                <a:schemeClr val="bg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2571" y="2191109"/>
            <a:ext cx="4381500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140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3">
            <a:extLst>
              <a:ext uri="{FF2B5EF4-FFF2-40B4-BE49-F238E27FC236}">
                <a16:creationId xmlns:a16="http://schemas.microsoft.com/office/drawing/2014/main" xmlns="" id="{05A047F4-6190-4878-9D8F-911E84DB1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3" y="611490"/>
            <a:ext cx="6786465" cy="590931"/>
          </a:xfrm>
        </p:spPr>
        <p:txBody>
          <a:bodyPr/>
          <a:lstStyle/>
          <a:p>
            <a:r>
              <a:rPr lang="zh-CN" altLang="en-US" dirty="0"/>
              <a:t>领</a:t>
            </a:r>
            <a:r>
              <a:rPr lang="zh-CN" altLang="en-US" dirty="0" smtClean="0"/>
              <a:t>卷日期</a:t>
            </a:r>
            <a:endParaRPr lang="zh-CN" altLang="en-US" dirty="0"/>
          </a:p>
        </p:txBody>
      </p:sp>
      <p:sp>
        <p:nvSpPr>
          <p:cNvPr id="6" name="副标题 4">
            <a:extLst>
              <a:ext uri="{FF2B5EF4-FFF2-40B4-BE49-F238E27FC236}">
                <a16:creationId xmlns:a16="http://schemas.microsoft.com/office/drawing/2014/main" xmlns="" id="{091424B5-E82F-4F48-BF7E-305EC8E27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9425" y="1259772"/>
            <a:ext cx="4471686" cy="452020"/>
          </a:xfrm>
        </p:spPr>
        <p:txBody>
          <a:bodyPr/>
          <a:lstStyle/>
          <a:p>
            <a:r>
              <a:rPr lang="en-US" altLang="zh-CN" dirty="0" smtClean="0"/>
              <a:t>Received Date</a:t>
            </a:r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759124" y="2277374"/>
            <a:ext cx="4942935" cy="2585323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dirty="0" smtClean="0">
                <a:solidFill>
                  <a:schemeClr val="bg1"/>
                </a:solidFill>
              </a:rPr>
              <a:t>weekday : {</a:t>
            </a:r>
            <a:r>
              <a:rPr lang="en-US" altLang="zh-CN" dirty="0">
                <a:solidFill>
                  <a:schemeClr val="bg1"/>
                </a:solidFill>
              </a:rPr>
              <a:t>null, 1, 2, 3, 4, 5, 6, 7</a:t>
            </a:r>
            <a:r>
              <a:rPr lang="en-US" altLang="zh-CN" dirty="0" smtClean="0">
                <a:solidFill>
                  <a:schemeClr val="bg1"/>
                </a:solidFill>
              </a:rPr>
              <a:t>}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dirty="0" err="1" smtClean="0">
                <a:solidFill>
                  <a:schemeClr val="bg1"/>
                </a:solidFill>
              </a:rPr>
              <a:t>weekday_type</a:t>
            </a:r>
            <a:r>
              <a:rPr lang="en-US" altLang="zh-CN" dirty="0" smtClean="0">
                <a:solidFill>
                  <a:schemeClr val="bg1"/>
                </a:solidFill>
              </a:rPr>
              <a:t> : {1, 0}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dirty="0" smtClean="0">
                <a:solidFill>
                  <a:schemeClr val="bg1"/>
                </a:solidFill>
              </a:rPr>
              <a:t>Weekday_1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 smtClean="0">
                <a:solidFill>
                  <a:schemeClr val="bg1"/>
                </a:solidFill>
              </a:rPr>
              <a:t>: {1, 0, 0, 0, 0, 0, 0}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dirty="0" smtClean="0">
                <a:solidFill>
                  <a:schemeClr val="bg1"/>
                </a:solidFill>
              </a:rPr>
              <a:t>Weekday_2</a:t>
            </a:r>
            <a:r>
              <a:rPr lang="zh-CN" altLang="en-US" dirty="0" smtClean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: </a:t>
            </a:r>
            <a:r>
              <a:rPr lang="en-US" altLang="zh-CN" dirty="0" smtClean="0">
                <a:solidFill>
                  <a:schemeClr val="bg1"/>
                </a:solidFill>
              </a:rPr>
              <a:t>{0, 1, </a:t>
            </a:r>
            <a:r>
              <a:rPr lang="en-US" altLang="zh-CN" dirty="0">
                <a:solidFill>
                  <a:schemeClr val="bg1"/>
                </a:solidFill>
              </a:rPr>
              <a:t>0, 0, 0, 0, 0</a:t>
            </a:r>
            <a:r>
              <a:rPr lang="en-US" altLang="zh-CN" dirty="0" smtClean="0">
                <a:solidFill>
                  <a:schemeClr val="bg1"/>
                </a:solidFill>
              </a:rPr>
              <a:t>}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dirty="0" smtClean="0">
                <a:solidFill>
                  <a:schemeClr val="bg1"/>
                </a:solidFill>
              </a:rPr>
              <a:t>Weekday_3</a:t>
            </a:r>
            <a:r>
              <a:rPr lang="zh-CN" altLang="en-US" dirty="0" smtClean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: </a:t>
            </a:r>
            <a:r>
              <a:rPr lang="en-US" altLang="zh-CN" dirty="0" smtClean="0">
                <a:solidFill>
                  <a:schemeClr val="bg1"/>
                </a:solidFill>
              </a:rPr>
              <a:t>{0, </a:t>
            </a:r>
            <a:r>
              <a:rPr lang="en-US" altLang="zh-CN" dirty="0">
                <a:solidFill>
                  <a:schemeClr val="bg1"/>
                </a:solidFill>
              </a:rPr>
              <a:t>0, </a:t>
            </a:r>
            <a:r>
              <a:rPr lang="en-US" altLang="zh-CN" dirty="0" smtClean="0">
                <a:solidFill>
                  <a:schemeClr val="bg1"/>
                </a:solidFill>
              </a:rPr>
              <a:t>1, </a:t>
            </a:r>
            <a:r>
              <a:rPr lang="en-US" altLang="zh-CN" dirty="0">
                <a:solidFill>
                  <a:schemeClr val="bg1"/>
                </a:solidFill>
              </a:rPr>
              <a:t>0, 0, 0, 0</a:t>
            </a:r>
            <a:r>
              <a:rPr lang="en-US" altLang="zh-CN" dirty="0" smtClean="0">
                <a:solidFill>
                  <a:schemeClr val="bg1"/>
                </a:solidFill>
              </a:rPr>
              <a:t>}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dirty="0" smtClean="0">
                <a:solidFill>
                  <a:schemeClr val="bg1"/>
                </a:solidFill>
              </a:rPr>
              <a:t>Weekday_4</a:t>
            </a:r>
            <a:r>
              <a:rPr lang="zh-CN" altLang="en-US" dirty="0" smtClean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: </a:t>
            </a:r>
            <a:r>
              <a:rPr lang="en-US" altLang="zh-CN" dirty="0" smtClean="0">
                <a:solidFill>
                  <a:schemeClr val="bg1"/>
                </a:solidFill>
              </a:rPr>
              <a:t>{0, </a:t>
            </a:r>
            <a:r>
              <a:rPr lang="en-US" altLang="zh-CN" dirty="0">
                <a:solidFill>
                  <a:schemeClr val="bg1"/>
                </a:solidFill>
              </a:rPr>
              <a:t>0, 0, </a:t>
            </a:r>
            <a:r>
              <a:rPr lang="en-US" altLang="zh-CN" dirty="0" smtClean="0">
                <a:solidFill>
                  <a:schemeClr val="bg1"/>
                </a:solidFill>
              </a:rPr>
              <a:t>1, </a:t>
            </a:r>
            <a:r>
              <a:rPr lang="en-US" altLang="zh-CN" dirty="0">
                <a:solidFill>
                  <a:schemeClr val="bg1"/>
                </a:solidFill>
              </a:rPr>
              <a:t>0, 0, 0</a:t>
            </a:r>
            <a:r>
              <a:rPr lang="en-US" altLang="zh-CN" dirty="0" smtClean="0">
                <a:solidFill>
                  <a:schemeClr val="bg1"/>
                </a:solidFill>
              </a:rPr>
              <a:t>}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dirty="0" smtClean="0">
                <a:solidFill>
                  <a:schemeClr val="bg1"/>
                </a:solidFill>
              </a:rPr>
              <a:t>Weekday_5</a:t>
            </a:r>
            <a:r>
              <a:rPr lang="zh-CN" altLang="en-US" dirty="0" smtClean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: </a:t>
            </a:r>
            <a:r>
              <a:rPr lang="en-US" altLang="zh-CN" dirty="0" smtClean="0">
                <a:solidFill>
                  <a:schemeClr val="bg1"/>
                </a:solidFill>
              </a:rPr>
              <a:t>{0, </a:t>
            </a:r>
            <a:r>
              <a:rPr lang="en-US" altLang="zh-CN" dirty="0">
                <a:solidFill>
                  <a:schemeClr val="bg1"/>
                </a:solidFill>
              </a:rPr>
              <a:t>0, 0, 0, </a:t>
            </a:r>
            <a:r>
              <a:rPr lang="en-US" altLang="zh-CN" dirty="0" smtClean="0">
                <a:solidFill>
                  <a:schemeClr val="bg1"/>
                </a:solidFill>
              </a:rPr>
              <a:t>1, </a:t>
            </a:r>
            <a:r>
              <a:rPr lang="en-US" altLang="zh-CN" dirty="0">
                <a:solidFill>
                  <a:schemeClr val="bg1"/>
                </a:solidFill>
              </a:rPr>
              <a:t>0, 0}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dirty="0" smtClean="0">
                <a:solidFill>
                  <a:schemeClr val="bg1"/>
                </a:solidFill>
              </a:rPr>
              <a:t>Weekday_6</a:t>
            </a:r>
            <a:r>
              <a:rPr lang="zh-CN" altLang="en-US" dirty="0" smtClean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: </a:t>
            </a:r>
            <a:r>
              <a:rPr lang="en-US" altLang="zh-CN" dirty="0" smtClean="0">
                <a:solidFill>
                  <a:schemeClr val="bg1"/>
                </a:solidFill>
              </a:rPr>
              <a:t>{0, </a:t>
            </a:r>
            <a:r>
              <a:rPr lang="en-US" altLang="zh-CN" dirty="0">
                <a:solidFill>
                  <a:schemeClr val="bg1"/>
                </a:solidFill>
              </a:rPr>
              <a:t>0, 0, 0, 0, </a:t>
            </a:r>
            <a:r>
              <a:rPr lang="en-US" altLang="zh-CN" dirty="0" smtClean="0">
                <a:solidFill>
                  <a:schemeClr val="bg1"/>
                </a:solidFill>
              </a:rPr>
              <a:t>1, </a:t>
            </a:r>
            <a:r>
              <a:rPr lang="en-US" altLang="zh-CN" dirty="0">
                <a:solidFill>
                  <a:schemeClr val="bg1"/>
                </a:solidFill>
              </a:rPr>
              <a:t>0</a:t>
            </a:r>
            <a:r>
              <a:rPr lang="en-US" altLang="zh-CN" dirty="0" smtClean="0">
                <a:solidFill>
                  <a:schemeClr val="bg1"/>
                </a:solidFill>
              </a:rPr>
              <a:t>}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dirty="0" smtClean="0">
                <a:solidFill>
                  <a:schemeClr val="bg1"/>
                </a:solidFill>
              </a:rPr>
              <a:t>Weekday_7</a:t>
            </a:r>
            <a:r>
              <a:rPr lang="zh-CN" altLang="en-US" dirty="0" smtClean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: </a:t>
            </a:r>
            <a:r>
              <a:rPr lang="en-US" altLang="zh-CN" dirty="0" smtClean="0">
                <a:solidFill>
                  <a:schemeClr val="bg1"/>
                </a:solidFill>
              </a:rPr>
              <a:t>{0, </a:t>
            </a:r>
            <a:r>
              <a:rPr lang="en-US" altLang="zh-CN" dirty="0">
                <a:solidFill>
                  <a:schemeClr val="bg1"/>
                </a:solidFill>
              </a:rPr>
              <a:t>0, 0, 0, 0, 0, </a:t>
            </a:r>
            <a:r>
              <a:rPr lang="en-US" altLang="zh-CN" dirty="0" smtClean="0">
                <a:solidFill>
                  <a:schemeClr val="bg1"/>
                </a:solidFill>
              </a:rPr>
              <a:t>1}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9810" y="2160678"/>
            <a:ext cx="4539651" cy="159298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9810" y="3924019"/>
            <a:ext cx="4518321" cy="1323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586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3">
            <a:extLst>
              <a:ext uri="{FF2B5EF4-FFF2-40B4-BE49-F238E27FC236}">
                <a16:creationId xmlns:a16="http://schemas.microsoft.com/office/drawing/2014/main" xmlns="" id="{05A047F4-6190-4878-9D8F-911E84DB1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3" y="611490"/>
            <a:ext cx="6786465" cy="590931"/>
          </a:xfrm>
        </p:spPr>
        <p:txBody>
          <a:bodyPr/>
          <a:lstStyle/>
          <a:p>
            <a:r>
              <a:rPr lang="zh-CN" altLang="en-US" dirty="0" smtClean="0"/>
              <a:t>所有特征</a:t>
            </a:r>
            <a:endParaRPr lang="zh-CN" altLang="en-US" dirty="0"/>
          </a:p>
        </p:txBody>
      </p:sp>
      <p:sp>
        <p:nvSpPr>
          <p:cNvPr id="6" name="副标题 4">
            <a:extLst>
              <a:ext uri="{FF2B5EF4-FFF2-40B4-BE49-F238E27FC236}">
                <a16:creationId xmlns:a16="http://schemas.microsoft.com/office/drawing/2014/main" xmlns="" id="{091424B5-E82F-4F48-BF7E-305EC8E27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9425" y="1259772"/>
            <a:ext cx="4471686" cy="452020"/>
          </a:xfrm>
        </p:spPr>
        <p:txBody>
          <a:bodyPr/>
          <a:lstStyle/>
          <a:p>
            <a:r>
              <a:rPr lang="en-US" altLang="zh-CN" dirty="0" smtClean="0"/>
              <a:t>All Features</a:t>
            </a:r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776377" y="2113472"/>
            <a:ext cx="4942935" cy="3970318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dirty="0" err="1" smtClean="0">
                <a:solidFill>
                  <a:schemeClr val="bg1"/>
                </a:solidFill>
              </a:rPr>
              <a:t>discount_rate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dirty="0" err="1" smtClean="0">
                <a:solidFill>
                  <a:schemeClr val="bg1"/>
                </a:solidFill>
              </a:rPr>
              <a:t>discount_type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dirty="0" err="1" smtClean="0">
                <a:solidFill>
                  <a:schemeClr val="bg1"/>
                </a:solidFill>
              </a:rPr>
              <a:t>discount_man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dirty="0" err="1" smtClean="0">
                <a:solidFill>
                  <a:schemeClr val="bg1"/>
                </a:solidFill>
              </a:rPr>
              <a:t>discount_jian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dirty="0" smtClean="0">
                <a:solidFill>
                  <a:schemeClr val="bg1"/>
                </a:solidFill>
              </a:rPr>
              <a:t>distance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dirty="0" smtClean="0">
                <a:solidFill>
                  <a:schemeClr val="bg1"/>
                </a:solidFill>
              </a:rPr>
              <a:t>weekday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dirty="0" err="1" smtClean="0">
                <a:solidFill>
                  <a:schemeClr val="bg1"/>
                </a:solidFill>
              </a:rPr>
              <a:t>weekday_type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dirty="0" smtClean="0">
                <a:solidFill>
                  <a:schemeClr val="bg1"/>
                </a:solidFill>
              </a:rPr>
              <a:t>weekday_1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dirty="0" smtClean="0">
                <a:solidFill>
                  <a:schemeClr val="bg1"/>
                </a:solidFill>
              </a:rPr>
              <a:t>weekday_2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dirty="0" smtClean="0">
                <a:solidFill>
                  <a:schemeClr val="bg1"/>
                </a:solidFill>
              </a:rPr>
              <a:t>weekday_3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dirty="0" smtClean="0">
                <a:solidFill>
                  <a:schemeClr val="bg1"/>
                </a:solidFill>
              </a:rPr>
              <a:t>weekday_4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dirty="0" smtClean="0">
                <a:solidFill>
                  <a:schemeClr val="bg1"/>
                </a:solidFill>
              </a:rPr>
              <a:t>weekday_5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dirty="0" smtClean="0">
                <a:solidFill>
                  <a:schemeClr val="bg1"/>
                </a:solidFill>
              </a:rPr>
              <a:t>weekday_6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dirty="0" smtClean="0">
                <a:solidFill>
                  <a:schemeClr val="bg1"/>
                </a:solidFill>
              </a:rPr>
              <a:t>weekday_7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6680" y="2113471"/>
            <a:ext cx="5236233" cy="455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434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3">
            <a:extLst>
              <a:ext uri="{FF2B5EF4-FFF2-40B4-BE49-F238E27FC236}">
                <a16:creationId xmlns:a16="http://schemas.microsoft.com/office/drawing/2014/main" xmlns="" id="{05A047F4-6190-4878-9D8F-911E84DB1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3" y="611490"/>
            <a:ext cx="6786465" cy="590931"/>
          </a:xfrm>
        </p:spPr>
        <p:txBody>
          <a:bodyPr/>
          <a:lstStyle/>
          <a:p>
            <a:r>
              <a:rPr lang="zh-CN" altLang="en-US" dirty="0"/>
              <a:t>标签</a:t>
            </a:r>
            <a:r>
              <a:rPr lang="zh-CN" altLang="en-US" dirty="0" smtClean="0"/>
              <a:t>标注</a:t>
            </a:r>
            <a:endParaRPr lang="zh-CN" altLang="en-US" dirty="0"/>
          </a:p>
        </p:txBody>
      </p:sp>
      <p:sp>
        <p:nvSpPr>
          <p:cNvPr id="6" name="副标题 4">
            <a:extLst>
              <a:ext uri="{FF2B5EF4-FFF2-40B4-BE49-F238E27FC236}">
                <a16:creationId xmlns:a16="http://schemas.microsoft.com/office/drawing/2014/main" xmlns="" id="{091424B5-E82F-4F48-BF7E-305EC8E27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9425" y="1259772"/>
            <a:ext cx="4471686" cy="452020"/>
          </a:xfrm>
        </p:spPr>
        <p:txBody>
          <a:bodyPr/>
          <a:lstStyle/>
          <a:p>
            <a:r>
              <a:rPr lang="en-US" altLang="zh-CN" dirty="0"/>
              <a:t>Label</a:t>
            </a:r>
            <a:r>
              <a:rPr lang="en-US" altLang="zh-CN" dirty="0" smtClean="0"/>
              <a:t> </a:t>
            </a:r>
            <a:r>
              <a:rPr lang="en-US" altLang="zh-CN" dirty="0"/>
              <a:t>Annotations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746" y="2772314"/>
            <a:ext cx="5086350" cy="14859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2445" y="2148225"/>
            <a:ext cx="5125578" cy="1127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6907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="" xmlns:a16="http://schemas.microsoft.com/office/drawing/2014/main" id="{7D523078-B401-4BF6-B30D-5AF0C6763F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1912" y="2030429"/>
            <a:ext cx="6786465" cy="646331"/>
          </a:xfrm>
        </p:spPr>
        <p:txBody>
          <a:bodyPr/>
          <a:lstStyle/>
          <a:p>
            <a:r>
              <a:rPr lang="zh-CN" altLang="en-US" sz="4000" dirty="0" smtClean="0"/>
              <a:t>模型建立</a:t>
            </a:r>
            <a:endParaRPr lang="zh-CN" altLang="en-US" sz="4000" dirty="0"/>
          </a:p>
        </p:txBody>
      </p:sp>
    </p:spTree>
    <p:extLst>
      <p:ext uri="{BB962C8B-B14F-4D97-AF65-F5344CB8AC3E}">
        <p14:creationId xmlns:p14="http://schemas.microsoft.com/office/powerpoint/2010/main" val="523191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3">
            <a:extLst>
              <a:ext uri="{FF2B5EF4-FFF2-40B4-BE49-F238E27FC236}">
                <a16:creationId xmlns:a16="http://schemas.microsoft.com/office/drawing/2014/main" xmlns="" id="{05A047F4-6190-4878-9D8F-911E84DB1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3" y="611490"/>
            <a:ext cx="6786465" cy="590931"/>
          </a:xfrm>
        </p:spPr>
        <p:txBody>
          <a:bodyPr/>
          <a:lstStyle/>
          <a:p>
            <a:r>
              <a:rPr lang="zh-CN" altLang="en-US" dirty="0" smtClean="0"/>
              <a:t>训练</a:t>
            </a:r>
            <a:r>
              <a:rPr lang="en-US" altLang="zh-CN" dirty="0" smtClean="0"/>
              <a:t>/</a:t>
            </a:r>
            <a:r>
              <a:rPr lang="zh-CN" altLang="en-US" dirty="0" smtClean="0"/>
              <a:t>验证集</a:t>
            </a:r>
            <a:endParaRPr lang="zh-CN" altLang="en-US" dirty="0"/>
          </a:p>
        </p:txBody>
      </p:sp>
      <p:sp>
        <p:nvSpPr>
          <p:cNvPr id="6" name="副标题 4">
            <a:extLst>
              <a:ext uri="{FF2B5EF4-FFF2-40B4-BE49-F238E27FC236}">
                <a16:creationId xmlns:a16="http://schemas.microsoft.com/office/drawing/2014/main" xmlns="" id="{091424B5-E82F-4F48-BF7E-305EC8E27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9425" y="1259772"/>
            <a:ext cx="4471686" cy="452020"/>
          </a:xfrm>
        </p:spPr>
        <p:txBody>
          <a:bodyPr/>
          <a:lstStyle/>
          <a:p>
            <a:r>
              <a:rPr lang="en-US" altLang="zh-CN" dirty="0" smtClean="0"/>
              <a:t>Train/Valid Sets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698738" y="2320505"/>
            <a:ext cx="5244861" cy="120032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chemeClr val="bg1"/>
                </a:solidFill>
              </a:rPr>
              <a:t>Train/Valid </a:t>
            </a:r>
            <a:r>
              <a:rPr lang="zh-CN" altLang="en-US" b="1" dirty="0">
                <a:solidFill>
                  <a:schemeClr val="bg1"/>
                </a:solidFill>
              </a:rPr>
              <a:t>的划分</a:t>
            </a:r>
            <a:r>
              <a:rPr lang="zh-CN" altLang="en-US" b="1" dirty="0" smtClean="0">
                <a:solidFill>
                  <a:schemeClr val="bg1"/>
                </a:solidFill>
              </a:rPr>
              <a:t>：</a:t>
            </a:r>
            <a:endParaRPr lang="en-US" altLang="zh-CN" b="1" dirty="0" smtClean="0">
              <a:solidFill>
                <a:schemeClr val="bg1"/>
              </a:solidFill>
            </a:endParaRPr>
          </a:p>
          <a:p>
            <a:endParaRPr lang="en-US" altLang="zh-CN" dirty="0" smtClean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dirty="0" smtClean="0">
                <a:solidFill>
                  <a:schemeClr val="bg1"/>
                </a:solidFill>
              </a:rPr>
              <a:t>20160101</a:t>
            </a:r>
            <a:r>
              <a:rPr lang="zh-CN" altLang="en-US" dirty="0">
                <a:solidFill>
                  <a:schemeClr val="bg1"/>
                </a:solidFill>
              </a:rPr>
              <a:t>到</a:t>
            </a:r>
            <a:r>
              <a:rPr lang="en-US" altLang="zh-CN" dirty="0">
                <a:solidFill>
                  <a:schemeClr val="bg1"/>
                </a:solidFill>
              </a:rPr>
              <a:t>20160515</a:t>
            </a:r>
            <a:r>
              <a:rPr lang="zh-CN" altLang="en-US" dirty="0" smtClean="0">
                <a:solidFill>
                  <a:schemeClr val="bg1"/>
                </a:solidFill>
              </a:rPr>
              <a:t>的数据作为</a:t>
            </a:r>
            <a:r>
              <a:rPr lang="en-US" altLang="zh-CN" dirty="0" smtClean="0">
                <a:solidFill>
                  <a:schemeClr val="bg1"/>
                </a:solidFill>
              </a:rPr>
              <a:t>train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dirty="0" smtClean="0">
                <a:solidFill>
                  <a:schemeClr val="bg1"/>
                </a:solidFill>
              </a:rPr>
              <a:t>20160516</a:t>
            </a:r>
            <a:r>
              <a:rPr lang="zh-CN" altLang="en-US" dirty="0">
                <a:solidFill>
                  <a:schemeClr val="bg1"/>
                </a:solidFill>
              </a:rPr>
              <a:t>到</a:t>
            </a:r>
            <a:r>
              <a:rPr lang="en-US" altLang="zh-CN" dirty="0" smtClean="0">
                <a:solidFill>
                  <a:schemeClr val="bg1"/>
                </a:solidFill>
              </a:rPr>
              <a:t>20160615</a:t>
            </a:r>
            <a:r>
              <a:rPr lang="zh-CN" altLang="en-US" dirty="0" smtClean="0">
                <a:solidFill>
                  <a:schemeClr val="bg1"/>
                </a:solidFill>
              </a:rPr>
              <a:t>的数据作为</a:t>
            </a:r>
            <a:r>
              <a:rPr lang="en-US" altLang="zh-CN" dirty="0" smtClean="0">
                <a:solidFill>
                  <a:schemeClr val="bg1"/>
                </a:solidFill>
              </a:rPr>
              <a:t>valid</a:t>
            </a:r>
            <a:endParaRPr lang="zh-CN" altLang="en-US" dirty="0" smtClean="0">
              <a:solidFill>
                <a:schemeClr val="bg1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3623" y="2138017"/>
            <a:ext cx="5061671" cy="579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361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5">
            <a:extLst>
              <a:ext uri="{FF2B5EF4-FFF2-40B4-BE49-F238E27FC236}">
                <a16:creationId xmlns="" xmlns:a16="http://schemas.microsoft.com/office/drawing/2014/main" id="{7D523078-B401-4BF6-B30D-5AF0C6763F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9935" y="1590482"/>
            <a:ext cx="6786465" cy="646331"/>
          </a:xfrm>
        </p:spPr>
        <p:txBody>
          <a:bodyPr/>
          <a:lstStyle/>
          <a:p>
            <a:r>
              <a:rPr lang="zh-CN" altLang="en-US" sz="4000" dirty="0"/>
              <a:t>目录</a:t>
            </a:r>
            <a:r>
              <a:rPr lang="zh-CN" altLang="en-US" sz="4000" dirty="0" smtClean="0"/>
              <a:t>：</a:t>
            </a:r>
            <a:endParaRPr lang="zh-CN" altLang="en-US" sz="4000" dirty="0"/>
          </a:p>
        </p:txBody>
      </p:sp>
      <p:sp>
        <p:nvSpPr>
          <p:cNvPr id="8" name="文本框 7"/>
          <p:cNvSpPr txBox="1"/>
          <p:nvPr/>
        </p:nvSpPr>
        <p:spPr>
          <a:xfrm>
            <a:off x="1319842" y="2449902"/>
            <a:ext cx="5149969" cy="193899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l"/>
            </a:pPr>
            <a:r>
              <a:rPr lang="zh-CN" altLang="en-US" sz="2400" b="1" dirty="0" smtClean="0">
                <a:solidFill>
                  <a:schemeClr val="bg1"/>
                </a:solidFill>
              </a:rPr>
              <a:t>比赛介绍</a:t>
            </a:r>
            <a:endParaRPr lang="en-US" altLang="zh-CN" sz="2400" b="1" dirty="0" smtClean="0">
              <a:solidFill>
                <a:schemeClr val="bg1"/>
              </a:solidFill>
            </a:endParaRPr>
          </a:p>
          <a:p>
            <a:pPr marL="285750" indent="-285750" algn="l">
              <a:buFont typeface="Wingdings" panose="05000000000000000000" pitchFamily="2" charset="2"/>
              <a:buChar char="l"/>
            </a:pPr>
            <a:r>
              <a:rPr lang="zh-CN" altLang="en-US" sz="2400" b="1" dirty="0" smtClean="0">
                <a:solidFill>
                  <a:schemeClr val="bg1"/>
                </a:solidFill>
              </a:rPr>
              <a:t>评估方式</a:t>
            </a:r>
            <a:endParaRPr lang="en-US" altLang="zh-CN" sz="2400" b="1" dirty="0" smtClean="0">
              <a:solidFill>
                <a:schemeClr val="bg1"/>
              </a:solidFill>
            </a:endParaRPr>
          </a:p>
          <a:p>
            <a:pPr marL="285750" indent="-285750" algn="l">
              <a:buFont typeface="Wingdings" panose="05000000000000000000" pitchFamily="2" charset="2"/>
              <a:buChar char="l"/>
            </a:pPr>
            <a:r>
              <a:rPr lang="zh-CN" altLang="en-US" sz="2400" b="1" dirty="0" smtClean="0">
                <a:solidFill>
                  <a:schemeClr val="bg1"/>
                </a:solidFill>
              </a:rPr>
              <a:t>数据</a:t>
            </a:r>
            <a:r>
              <a:rPr lang="zh-CN" altLang="en-US" sz="2400" b="1" dirty="0">
                <a:solidFill>
                  <a:schemeClr val="bg1"/>
                </a:solidFill>
              </a:rPr>
              <a:t>导入</a:t>
            </a:r>
            <a:endParaRPr lang="en-US" altLang="zh-CN" sz="2400" b="1" dirty="0" smtClean="0">
              <a:solidFill>
                <a:schemeClr val="bg1"/>
              </a:solidFill>
            </a:endParaRPr>
          </a:p>
          <a:p>
            <a:pPr marL="285750" indent="-285750" algn="l">
              <a:buFont typeface="Wingdings" panose="05000000000000000000" pitchFamily="2" charset="2"/>
              <a:buChar char="l"/>
            </a:pPr>
            <a:r>
              <a:rPr lang="zh-CN" altLang="en-US" sz="2400" b="1" dirty="0" smtClean="0">
                <a:solidFill>
                  <a:schemeClr val="bg1"/>
                </a:solidFill>
              </a:rPr>
              <a:t>特征提取</a:t>
            </a:r>
            <a:endParaRPr lang="en-US" altLang="zh-CN" sz="2400" b="1" dirty="0" smtClean="0">
              <a:solidFill>
                <a:schemeClr val="bg1"/>
              </a:solidFill>
            </a:endParaRPr>
          </a:p>
          <a:p>
            <a:pPr marL="285750" indent="-285750" algn="l">
              <a:buFont typeface="Wingdings" panose="05000000000000000000" pitchFamily="2" charset="2"/>
              <a:buChar char="l"/>
            </a:pPr>
            <a:r>
              <a:rPr lang="zh-CN" altLang="en-US" sz="2400" b="1" dirty="0" smtClean="0">
                <a:solidFill>
                  <a:schemeClr val="bg1"/>
                </a:solidFill>
              </a:rPr>
              <a:t>模型建立</a:t>
            </a:r>
          </a:p>
        </p:txBody>
      </p:sp>
    </p:spTree>
    <p:extLst>
      <p:ext uri="{BB962C8B-B14F-4D97-AF65-F5344CB8AC3E}">
        <p14:creationId xmlns:p14="http://schemas.microsoft.com/office/powerpoint/2010/main" val="2068906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3">
            <a:extLst>
              <a:ext uri="{FF2B5EF4-FFF2-40B4-BE49-F238E27FC236}">
                <a16:creationId xmlns:a16="http://schemas.microsoft.com/office/drawing/2014/main" xmlns="" id="{05A047F4-6190-4878-9D8F-911E84DB1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3" y="611490"/>
            <a:ext cx="6786465" cy="590931"/>
          </a:xfrm>
        </p:spPr>
        <p:txBody>
          <a:bodyPr/>
          <a:lstStyle/>
          <a:p>
            <a:r>
              <a:rPr lang="zh-CN" altLang="en-US" dirty="0" smtClean="0"/>
              <a:t>线性模型</a:t>
            </a:r>
            <a:endParaRPr lang="zh-CN" altLang="en-US" dirty="0"/>
          </a:p>
        </p:txBody>
      </p:sp>
      <p:sp>
        <p:nvSpPr>
          <p:cNvPr id="6" name="副标题 4">
            <a:extLst>
              <a:ext uri="{FF2B5EF4-FFF2-40B4-BE49-F238E27FC236}">
                <a16:creationId xmlns:a16="http://schemas.microsoft.com/office/drawing/2014/main" xmlns="" id="{091424B5-E82F-4F48-BF7E-305EC8E27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9425" y="1259772"/>
            <a:ext cx="4471686" cy="452020"/>
          </a:xfrm>
        </p:spPr>
        <p:txBody>
          <a:bodyPr/>
          <a:lstStyle/>
          <a:p>
            <a:r>
              <a:rPr lang="en-US" altLang="zh-CN" dirty="0" smtClean="0"/>
              <a:t>Linear Model</a:t>
            </a:r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810882" y="2427669"/>
            <a:ext cx="4942935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SGD Classifier</a:t>
            </a:r>
            <a:endParaRPr lang="en-US" altLang="zh-CN" b="1" dirty="0" smtClean="0">
              <a:solidFill>
                <a:schemeClr val="bg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0491" y="2097822"/>
            <a:ext cx="4134120" cy="3910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338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3">
            <a:extLst>
              <a:ext uri="{FF2B5EF4-FFF2-40B4-BE49-F238E27FC236}">
                <a16:creationId xmlns:a16="http://schemas.microsoft.com/office/drawing/2014/main" xmlns="" id="{05A047F4-6190-4878-9D8F-911E84DB1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3" y="611490"/>
            <a:ext cx="6786465" cy="590931"/>
          </a:xfrm>
        </p:spPr>
        <p:txBody>
          <a:bodyPr/>
          <a:lstStyle/>
          <a:p>
            <a:r>
              <a:rPr lang="zh-CN" altLang="en-US" dirty="0"/>
              <a:t>验证</a:t>
            </a:r>
          </a:p>
        </p:txBody>
      </p:sp>
      <p:sp>
        <p:nvSpPr>
          <p:cNvPr id="6" name="副标题 4">
            <a:extLst>
              <a:ext uri="{FF2B5EF4-FFF2-40B4-BE49-F238E27FC236}">
                <a16:creationId xmlns:a16="http://schemas.microsoft.com/office/drawing/2014/main" xmlns="" id="{091424B5-E82F-4F48-BF7E-305EC8E27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9425" y="1259772"/>
            <a:ext cx="4471686" cy="452020"/>
          </a:xfrm>
        </p:spPr>
        <p:txBody>
          <a:bodyPr/>
          <a:lstStyle/>
          <a:p>
            <a:r>
              <a:rPr lang="en-US" altLang="zh-CN" dirty="0" smtClean="0"/>
              <a:t>Validation</a:t>
            </a:r>
            <a:endParaRPr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983412" y="2216989"/>
            <a:ext cx="4649637" cy="120032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对</a:t>
            </a:r>
            <a:r>
              <a:rPr lang="zh-CN" altLang="en-US" dirty="0" smtClean="0">
                <a:solidFill>
                  <a:schemeClr val="bg1"/>
                </a:solidFill>
              </a:rPr>
              <a:t>每个优惠券预测</a:t>
            </a:r>
            <a:r>
              <a:rPr lang="zh-CN" altLang="en-US" dirty="0">
                <a:solidFill>
                  <a:schemeClr val="bg1"/>
                </a:solidFill>
              </a:rPr>
              <a:t>的结果计算</a:t>
            </a:r>
            <a:r>
              <a:rPr lang="en-US" altLang="zh-CN" dirty="0">
                <a:solidFill>
                  <a:schemeClr val="bg1"/>
                </a:solidFill>
              </a:rPr>
              <a:t>AUC</a:t>
            </a:r>
            <a:r>
              <a:rPr lang="zh-CN" altLang="en-US" dirty="0">
                <a:solidFill>
                  <a:schemeClr val="bg1"/>
                </a:solidFill>
              </a:rPr>
              <a:t>，再对所有</a:t>
            </a:r>
            <a:r>
              <a:rPr lang="zh-CN" altLang="en-US" dirty="0" smtClean="0">
                <a:solidFill>
                  <a:schemeClr val="bg1"/>
                </a:solidFill>
              </a:rPr>
              <a:t>的优惠卷做</a:t>
            </a:r>
            <a:r>
              <a:rPr lang="zh-CN" altLang="en-US" dirty="0">
                <a:solidFill>
                  <a:schemeClr val="bg1"/>
                </a:solidFill>
              </a:rPr>
              <a:t>平均。计算</a:t>
            </a:r>
            <a:r>
              <a:rPr lang="en-US" altLang="zh-CN" dirty="0">
                <a:solidFill>
                  <a:schemeClr val="bg1"/>
                </a:solidFill>
              </a:rPr>
              <a:t>AUC</a:t>
            </a:r>
            <a:r>
              <a:rPr lang="zh-CN" altLang="en-US" dirty="0">
                <a:solidFill>
                  <a:schemeClr val="bg1"/>
                </a:solidFill>
              </a:rPr>
              <a:t>的时候，如果</a:t>
            </a:r>
            <a:r>
              <a:rPr lang="en-US" altLang="zh-CN" dirty="0">
                <a:solidFill>
                  <a:schemeClr val="bg1"/>
                </a:solidFill>
              </a:rPr>
              <a:t>label</a:t>
            </a:r>
            <a:r>
              <a:rPr lang="zh-CN" altLang="en-US" dirty="0">
                <a:solidFill>
                  <a:schemeClr val="bg1"/>
                </a:solidFill>
              </a:rPr>
              <a:t>只有一类，就直接跳过，因为</a:t>
            </a:r>
            <a:r>
              <a:rPr lang="en-US" altLang="zh-CN" dirty="0">
                <a:solidFill>
                  <a:schemeClr val="bg1"/>
                </a:solidFill>
              </a:rPr>
              <a:t>AUC</a:t>
            </a:r>
            <a:r>
              <a:rPr lang="zh-CN" altLang="en-US" dirty="0">
                <a:solidFill>
                  <a:schemeClr val="bg1"/>
                </a:solidFill>
              </a:rPr>
              <a:t>无法计算。</a:t>
            </a:r>
            <a:endParaRPr lang="zh-CN" altLang="en-US" dirty="0" smtClean="0">
              <a:solidFill>
                <a:schemeClr val="bg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8926" y="2106462"/>
            <a:ext cx="5268392" cy="2379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224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3">
            <a:extLst>
              <a:ext uri="{FF2B5EF4-FFF2-40B4-BE49-F238E27FC236}">
                <a16:creationId xmlns:a16="http://schemas.microsoft.com/office/drawing/2014/main" xmlns="" id="{05A047F4-6190-4878-9D8F-911E84DB1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3" y="611490"/>
            <a:ext cx="6786465" cy="590931"/>
          </a:xfrm>
        </p:spPr>
        <p:txBody>
          <a:bodyPr/>
          <a:lstStyle/>
          <a:p>
            <a:r>
              <a:rPr lang="zh-CN" altLang="en-US" dirty="0"/>
              <a:t>测试</a:t>
            </a:r>
          </a:p>
        </p:txBody>
      </p:sp>
      <p:sp>
        <p:nvSpPr>
          <p:cNvPr id="6" name="副标题 4">
            <a:extLst>
              <a:ext uri="{FF2B5EF4-FFF2-40B4-BE49-F238E27FC236}">
                <a16:creationId xmlns:a16="http://schemas.microsoft.com/office/drawing/2014/main" xmlns="" id="{091424B5-E82F-4F48-BF7E-305EC8E27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9425" y="1259772"/>
            <a:ext cx="4471686" cy="452020"/>
          </a:xfrm>
        </p:spPr>
        <p:txBody>
          <a:bodyPr/>
          <a:lstStyle/>
          <a:p>
            <a:r>
              <a:rPr lang="en-US" altLang="zh-CN" dirty="0" smtClean="0"/>
              <a:t>Test</a:t>
            </a:r>
            <a:endParaRPr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983412" y="2216989"/>
            <a:ext cx="4649637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利用模型对测试数据进行概率预测，将结果保存为</a:t>
            </a:r>
            <a:r>
              <a:rPr lang="en-US" altLang="zh-CN" dirty="0" smtClean="0">
                <a:solidFill>
                  <a:schemeClr val="bg1"/>
                </a:solidFill>
              </a:rPr>
              <a:t>submit.csv</a:t>
            </a:r>
            <a:r>
              <a:rPr lang="zh-CN" altLang="en-US" dirty="0" smtClean="0">
                <a:solidFill>
                  <a:schemeClr val="bg1"/>
                </a:solidFill>
              </a:rPr>
              <a:t>文件中，等待上传。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8475" y="2120659"/>
            <a:ext cx="5175357" cy="130402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2485" y="3180092"/>
            <a:ext cx="3228975" cy="161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348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xmlns="" id="{05A047F4-6190-4878-9D8F-911E84DB1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如何提高模型性能</a:t>
            </a:r>
            <a:endParaRPr lang="zh-CN" altLang="en-US" dirty="0"/>
          </a:p>
        </p:txBody>
      </p:sp>
      <p:sp>
        <p:nvSpPr>
          <p:cNvPr id="5" name="副标题 4">
            <a:extLst>
              <a:ext uri="{FF2B5EF4-FFF2-40B4-BE49-F238E27FC236}">
                <a16:creationId xmlns:a16="http://schemas.microsoft.com/office/drawing/2014/main" xmlns="" id="{091424B5-E82F-4F48-BF7E-305EC8E27D9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</a:rPr>
              <a:t>How to </a:t>
            </a:r>
            <a:r>
              <a:rPr lang="en-US" altLang="zh-CN" dirty="0" smtClean="0">
                <a:solidFill>
                  <a:schemeClr val="bg1"/>
                </a:solidFill>
              </a:rPr>
              <a:t>Improve Model Performance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017917" y="2130725"/>
            <a:ext cx="5201728" cy="1477328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dirty="0" smtClean="0">
                <a:solidFill>
                  <a:schemeClr val="bg1"/>
                </a:solidFill>
              </a:rPr>
              <a:t>特征工程</a:t>
            </a:r>
            <a:endParaRPr lang="en-US" altLang="zh-CN" dirty="0" smtClean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chemeClr val="bg1"/>
                </a:solidFill>
              </a:rPr>
              <a:t>机器学习</a:t>
            </a:r>
            <a:r>
              <a:rPr lang="zh-CN" altLang="en-US" dirty="0" smtClean="0">
                <a:solidFill>
                  <a:schemeClr val="bg1"/>
                </a:solidFill>
              </a:rPr>
              <a:t>算法</a:t>
            </a:r>
            <a:endParaRPr lang="en-US" altLang="zh-CN" dirty="0" smtClean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chemeClr val="bg1"/>
                </a:solidFill>
              </a:rPr>
              <a:t>模型</a:t>
            </a:r>
            <a:r>
              <a:rPr lang="zh-CN" altLang="en-US" dirty="0" smtClean="0">
                <a:solidFill>
                  <a:schemeClr val="bg1"/>
                </a:solidFill>
              </a:rPr>
              <a:t>集成</a:t>
            </a:r>
            <a:endParaRPr lang="en-US" altLang="zh-C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0916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8740" y="1233577"/>
            <a:ext cx="7733637" cy="3916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0713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42673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="" xmlns:a16="http://schemas.microsoft.com/office/drawing/2014/main" id="{7D523078-B401-4BF6-B30D-5AF0C6763F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1912" y="2030429"/>
            <a:ext cx="6786465" cy="646331"/>
          </a:xfrm>
        </p:spPr>
        <p:txBody>
          <a:bodyPr/>
          <a:lstStyle/>
          <a:p>
            <a:r>
              <a:rPr lang="zh-CN" altLang="en-US" sz="4000" dirty="0" smtClean="0"/>
              <a:t>比赛介绍</a:t>
            </a:r>
            <a:endParaRPr lang="zh-CN" altLang="en-US" sz="4000" dirty="0"/>
          </a:p>
        </p:txBody>
      </p:sp>
    </p:spTree>
    <p:extLst>
      <p:ext uri="{BB962C8B-B14F-4D97-AF65-F5344CB8AC3E}">
        <p14:creationId xmlns:p14="http://schemas.microsoft.com/office/powerpoint/2010/main" val="2384594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xmlns="" id="{C05013F4-2B83-4CDE-9A31-A86A72DA55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比赛</a:t>
            </a:r>
            <a:r>
              <a:rPr lang="zh-CN" altLang="en-US" dirty="0" smtClean="0"/>
              <a:t>背景</a:t>
            </a:r>
            <a:endParaRPr lang="zh-CN" altLang="en-US" dirty="0"/>
          </a:p>
        </p:txBody>
      </p:sp>
      <p:sp>
        <p:nvSpPr>
          <p:cNvPr id="5" name="副标题 4">
            <a:extLst>
              <a:ext uri="{FF2B5EF4-FFF2-40B4-BE49-F238E27FC236}">
                <a16:creationId xmlns:a16="http://schemas.microsoft.com/office/drawing/2014/main" xmlns="" id="{F802D3D9-439E-4B8F-A153-975836097D7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Competition </a:t>
            </a:r>
            <a:r>
              <a:rPr lang="en-US" altLang="zh-CN" dirty="0" smtClean="0"/>
              <a:t>Background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957532" y="2096219"/>
            <a:ext cx="9316528" cy="286232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随着移动设备的完善和普及，移动互联网</a:t>
            </a:r>
            <a:r>
              <a:rPr lang="en-US" altLang="zh-CN" dirty="0">
                <a:solidFill>
                  <a:schemeClr val="bg1"/>
                </a:solidFill>
              </a:rPr>
              <a:t>+</a:t>
            </a:r>
            <a:r>
              <a:rPr lang="zh-CN" altLang="en-US" dirty="0">
                <a:solidFill>
                  <a:schemeClr val="bg1"/>
                </a:solidFill>
              </a:rPr>
              <a:t>各行各业进入了高速发展阶段，这其中以</a:t>
            </a:r>
            <a:r>
              <a:rPr lang="en-US" altLang="zh-CN" dirty="0">
                <a:solidFill>
                  <a:schemeClr val="bg1"/>
                </a:solidFill>
              </a:rPr>
              <a:t>O2O</a:t>
            </a:r>
            <a:r>
              <a:rPr lang="zh-CN" altLang="en-US" dirty="0">
                <a:solidFill>
                  <a:schemeClr val="bg1"/>
                </a:solidFill>
              </a:rPr>
              <a:t>（</a:t>
            </a:r>
            <a:r>
              <a:rPr lang="en-US" altLang="zh-CN" dirty="0">
                <a:solidFill>
                  <a:schemeClr val="bg1"/>
                </a:solidFill>
              </a:rPr>
              <a:t>Online to Offline</a:t>
            </a:r>
            <a:r>
              <a:rPr lang="zh-CN" altLang="en-US" dirty="0">
                <a:solidFill>
                  <a:schemeClr val="bg1"/>
                </a:solidFill>
              </a:rPr>
              <a:t>）消费最为吸引眼球。据不完全统计，</a:t>
            </a:r>
            <a:r>
              <a:rPr lang="en-US" altLang="zh-CN" dirty="0">
                <a:solidFill>
                  <a:schemeClr val="bg1"/>
                </a:solidFill>
              </a:rPr>
              <a:t>O2O</a:t>
            </a:r>
            <a:r>
              <a:rPr lang="zh-CN" altLang="en-US" dirty="0">
                <a:solidFill>
                  <a:schemeClr val="bg1"/>
                </a:solidFill>
              </a:rPr>
              <a:t>行业估值上亿的创业公司至少有</a:t>
            </a:r>
            <a:r>
              <a:rPr lang="en-US" altLang="zh-CN" dirty="0">
                <a:solidFill>
                  <a:schemeClr val="bg1"/>
                </a:solidFill>
              </a:rPr>
              <a:t>10</a:t>
            </a:r>
            <a:r>
              <a:rPr lang="zh-CN" altLang="en-US" dirty="0">
                <a:solidFill>
                  <a:schemeClr val="bg1"/>
                </a:solidFill>
              </a:rPr>
              <a:t>家，也不乏百亿巨头的身影。</a:t>
            </a:r>
            <a:r>
              <a:rPr lang="en-US" altLang="zh-CN" dirty="0">
                <a:solidFill>
                  <a:schemeClr val="bg1"/>
                </a:solidFill>
              </a:rPr>
              <a:t>O2O</a:t>
            </a:r>
            <a:r>
              <a:rPr lang="zh-CN" altLang="en-US" dirty="0">
                <a:solidFill>
                  <a:schemeClr val="bg1"/>
                </a:solidFill>
              </a:rPr>
              <a:t>行业天然关联数亿消费者，各类</a:t>
            </a:r>
            <a:r>
              <a:rPr lang="en-US" altLang="zh-CN" dirty="0">
                <a:solidFill>
                  <a:schemeClr val="bg1"/>
                </a:solidFill>
              </a:rPr>
              <a:t>APP</a:t>
            </a:r>
            <a:r>
              <a:rPr lang="zh-CN" altLang="en-US" dirty="0">
                <a:solidFill>
                  <a:schemeClr val="bg1"/>
                </a:solidFill>
              </a:rPr>
              <a:t>每天记录了超过百亿条用户行为和位置记录，因而成为大数据科研和商业化运营的最佳结合点之一。 以优惠券盘活老用户或吸引新客户进店消费是</a:t>
            </a:r>
            <a:r>
              <a:rPr lang="en-US" altLang="zh-CN" dirty="0">
                <a:solidFill>
                  <a:schemeClr val="bg1"/>
                </a:solidFill>
              </a:rPr>
              <a:t>O2O</a:t>
            </a:r>
            <a:r>
              <a:rPr lang="zh-CN" altLang="en-US" dirty="0">
                <a:solidFill>
                  <a:schemeClr val="bg1"/>
                </a:solidFill>
              </a:rPr>
              <a:t>的一种重要营销方式。然而随机投放的优惠券对多数用户造成无意义的干扰。对商家而言，滥发的优惠券可能降低品牌声誉，同时难以估算营销成本。 个性化投放是提高优惠券核销率的重要技术，它可以让具有一定偏好的消费者得到真正的实惠，同时赋予商家更强的营销能力。本次大赛为参赛选手提供了</a:t>
            </a:r>
            <a:r>
              <a:rPr lang="en-US" altLang="zh-CN" dirty="0">
                <a:solidFill>
                  <a:schemeClr val="bg1"/>
                </a:solidFill>
              </a:rPr>
              <a:t>O2O</a:t>
            </a:r>
            <a:r>
              <a:rPr lang="zh-CN" altLang="en-US" dirty="0">
                <a:solidFill>
                  <a:schemeClr val="bg1"/>
                </a:solidFill>
              </a:rPr>
              <a:t>场景相关的丰富数据，希望参赛选手通过分析建模，精准预测用户是否会在规定时间内使用相应优惠券。</a:t>
            </a:r>
            <a:endParaRPr lang="zh-CN" altLang="en-US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0343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xmlns="" id="{C05013F4-2B83-4CDE-9A31-A86A72DA55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比赛</a:t>
            </a:r>
            <a:r>
              <a:rPr lang="zh-CN" altLang="en-US" dirty="0"/>
              <a:t>类型</a:t>
            </a:r>
          </a:p>
        </p:txBody>
      </p:sp>
      <p:sp>
        <p:nvSpPr>
          <p:cNvPr id="5" name="副标题 4">
            <a:extLst>
              <a:ext uri="{FF2B5EF4-FFF2-40B4-BE49-F238E27FC236}">
                <a16:creationId xmlns:a16="http://schemas.microsoft.com/office/drawing/2014/main" xmlns="" id="{F802D3D9-439E-4B8F-A153-975836097D7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 smtClean="0"/>
              <a:t>Type of Competition 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3949" y="2479735"/>
            <a:ext cx="9507620" cy="293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431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="" xmlns:a16="http://schemas.microsoft.com/office/drawing/2014/main" id="{7D523078-B401-4BF6-B30D-5AF0C6763F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1912" y="2030429"/>
            <a:ext cx="6786465" cy="646331"/>
          </a:xfrm>
        </p:spPr>
        <p:txBody>
          <a:bodyPr/>
          <a:lstStyle/>
          <a:p>
            <a:r>
              <a:rPr lang="zh-CN" altLang="en-US" sz="4000" dirty="0" smtClean="0"/>
              <a:t>评估方式</a:t>
            </a:r>
            <a:endParaRPr lang="zh-CN" altLang="en-US" sz="4000" dirty="0"/>
          </a:p>
        </p:txBody>
      </p:sp>
    </p:spTree>
    <p:extLst>
      <p:ext uri="{BB962C8B-B14F-4D97-AF65-F5344CB8AC3E}">
        <p14:creationId xmlns:p14="http://schemas.microsoft.com/office/powerpoint/2010/main" val="1689428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xmlns="" id="{05A047F4-6190-4878-9D8F-911E84DB1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AUC</a:t>
            </a:r>
            <a:endParaRPr lang="zh-CN" altLang="en-US" dirty="0"/>
          </a:p>
        </p:txBody>
      </p:sp>
      <p:sp>
        <p:nvSpPr>
          <p:cNvPr id="5" name="副标题 4">
            <a:extLst>
              <a:ext uri="{FF2B5EF4-FFF2-40B4-BE49-F238E27FC236}">
                <a16:creationId xmlns:a16="http://schemas.microsoft.com/office/drawing/2014/main" xmlns="" id="{091424B5-E82F-4F48-BF7E-305EC8E27D9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 smtClean="0"/>
              <a:t>Area Under Curve</a:t>
            </a:r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897147" y="2130725"/>
            <a:ext cx="3993579" cy="203132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just"/>
            <a:r>
              <a:rPr lang="zh-CN" altLang="en-US" dirty="0">
                <a:solidFill>
                  <a:schemeClr val="bg1"/>
                </a:solidFill>
              </a:rPr>
              <a:t> 本赛题目标是预测投放的优惠券是否核销。针对此任务及一些相关背景知识，使用优惠券核销预测的平均</a:t>
            </a:r>
            <a:r>
              <a:rPr lang="en-US" altLang="zh-CN" dirty="0">
                <a:solidFill>
                  <a:schemeClr val="bg1"/>
                </a:solidFill>
              </a:rPr>
              <a:t>AUC</a:t>
            </a:r>
            <a:r>
              <a:rPr lang="zh-CN" altLang="en-US" dirty="0">
                <a:solidFill>
                  <a:schemeClr val="bg1"/>
                </a:solidFill>
              </a:rPr>
              <a:t>（</a:t>
            </a:r>
            <a:r>
              <a:rPr lang="en-US" altLang="zh-CN" dirty="0">
                <a:solidFill>
                  <a:schemeClr val="bg1"/>
                </a:solidFill>
              </a:rPr>
              <a:t>ROC</a:t>
            </a:r>
            <a:r>
              <a:rPr lang="zh-CN" altLang="en-US" dirty="0">
                <a:solidFill>
                  <a:schemeClr val="bg1"/>
                </a:solidFill>
              </a:rPr>
              <a:t>曲线下面积）作为评价标准。 即对每个优惠券</a:t>
            </a:r>
            <a:r>
              <a:rPr lang="en-US" altLang="zh-CN" dirty="0" err="1">
                <a:solidFill>
                  <a:schemeClr val="bg1"/>
                </a:solidFill>
              </a:rPr>
              <a:t>coupon_id</a:t>
            </a:r>
            <a:r>
              <a:rPr lang="zh-CN" altLang="en-US" dirty="0">
                <a:solidFill>
                  <a:schemeClr val="bg1"/>
                </a:solidFill>
              </a:rPr>
              <a:t>单独计算核销预测的</a:t>
            </a:r>
            <a:r>
              <a:rPr lang="en-US" altLang="zh-CN" dirty="0">
                <a:solidFill>
                  <a:schemeClr val="bg1"/>
                </a:solidFill>
              </a:rPr>
              <a:t>AUC</a:t>
            </a:r>
            <a:r>
              <a:rPr lang="zh-CN" altLang="en-US" dirty="0">
                <a:solidFill>
                  <a:schemeClr val="bg1"/>
                </a:solidFill>
              </a:rPr>
              <a:t>值，再对所有优惠券的</a:t>
            </a:r>
            <a:r>
              <a:rPr lang="en-US" altLang="zh-CN" dirty="0">
                <a:solidFill>
                  <a:schemeClr val="bg1"/>
                </a:solidFill>
              </a:rPr>
              <a:t>AUC</a:t>
            </a:r>
            <a:r>
              <a:rPr lang="zh-CN" altLang="en-US" dirty="0">
                <a:solidFill>
                  <a:schemeClr val="bg1"/>
                </a:solidFill>
              </a:rPr>
              <a:t>值求平均作为最终的评价标准。</a:t>
            </a:r>
            <a:endParaRPr lang="zh-CN" altLang="en-US" dirty="0" smtClean="0">
              <a:solidFill>
                <a:schemeClr val="bg1"/>
              </a:solidFill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8030" y="2205464"/>
            <a:ext cx="4248150" cy="322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707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="" xmlns:a16="http://schemas.microsoft.com/office/drawing/2014/main" id="{7D523078-B401-4BF6-B30D-5AF0C6763F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1912" y="2030429"/>
            <a:ext cx="6786465" cy="646331"/>
          </a:xfrm>
        </p:spPr>
        <p:txBody>
          <a:bodyPr/>
          <a:lstStyle/>
          <a:p>
            <a:r>
              <a:rPr lang="zh-CN" altLang="en-US" sz="4000" dirty="0" smtClean="0"/>
              <a:t>数据导入</a:t>
            </a:r>
            <a:endParaRPr lang="zh-CN" altLang="en-US" sz="4000" dirty="0"/>
          </a:p>
        </p:txBody>
      </p:sp>
    </p:spTree>
    <p:extLst>
      <p:ext uri="{BB962C8B-B14F-4D97-AF65-F5344CB8AC3E}">
        <p14:creationId xmlns:p14="http://schemas.microsoft.com/office/powerpoint/2010/main" val="643863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xmlns="" id="{05A047F4-6190-4878-9D8F-911E84DB1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数据来源</a:t>
            </a:r>
            <a:endParaRPr lang="zh-CN" altLang="en-US" dirty="0"/>
          </a:p>
        </p:txBody>
      </p:sp>
      <p:sp>
        <p:nvSpPr>
          <p:cNvPr id="5" name="副标题 4">
            <a:extLst>
              <a:ext uri="{FF2B5EF4-FFF2-40B4-BE49-F238E27FC236}">
                <a16:creationId xmlns:a16="http://schemas.microsoft.com/office/drawing/2014/main" xmlns="" id="{091424B5-E82F-4F48-BF7E-305EC8E27D9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 smtClean="0"/>
              <a:t>Data Sources</a:t>
            </a:r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897147" y="2130725"/>
            <a:ext cx="7573993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just"/>
            <a:r>
              <a:rPr lang="zh-CN" altLang="en-US" dirty="0">
                <a:solidFill>
                  <a:schemeClr val="bg1"/>
                </a:solidFill>
              </a:rPr>
              <a:t>本赛题提供用户在</a:t>
            </a:r>
            <a:r>
              <a:rPr lang="en-US" altLang="zh-CN" dirty="0">
                <a:solidFill>
                  <a:schemeClr val="bg1"/>
                </a:solidFill>
              </a:rPr>
              <a:t>2016</a:t>
            </a:r>
            <a:r>
              <a:rPr lang="zh-CN" altLang="en-US" dirty="0">
                <a:solidFill>
                  <a:schemeClr val="bg1"/>
                </a:solidFill>
              </a:rPr>
              <a:t>年</a:t>
            </a:r>
            <a:r>
              <a:rPr lang="en-US" altLang="zh-CN" dirty="0">
                <a:solidFill>
                  <a:schemeClr val="bg1"/>
                </a:solidFill>
              </a:rPr>
              <a:t>1</a:t>
            </a:r>
            <a:r>
              <a:rPr lang="zh-CN" altLang="en-US" dirty="0">
                <a:solidFill>
                  <a:schemeClr val="bg1"/>
                </a:solidFill>
              </a:rPr>
              <a:t>月</a:t>
            </a:r>
            <a:r>
              <a:rPr lang="en-US" altLang="zh-CN" dirty="0">
                <a:solidFill>
                  <a:schemeClr val="bg1"/>
                </a:solidFill>
              </a:rPr>
              <a:t>1</a:t>
            </a:r>
            <a:r>
              <a:rPr lang="zh-CN" altLang="en-US" dirty="0">
                <a:solidFill>
                  <a:schemeClr val="bg1"/>
                </a:solidFill>
              </a:rPr>
              <a:t>日至</a:t>
            </a:r>
            <a:r>
              <a:rPr lang="en-US" altLang="zh-CN" dirty="0">
                <a:solidFill>
                  <a:schemeClr val="bg1"/>
                </a:solidFill>
              </a:rPr>
              <a:t>2016</a:t>
            </a:r>
            <a:r>
              <a:rPr lang="zh-CN" altLang="en-US" dirty="0">
                <a:solidFill>
                  <a:schemeClr val="bg1"/>
                </a:solidFill>
              </a:rPr>
              <a:t>年</a:t>
            </a:r>
            <a:r>
              <a:rPr lang="en-US" altLang="zh-CN" dirty="0">
                <a:solidFill>
                  <a:schemeClr val="bg1"/>
                </a:solidFill>
              </a:rPr>
              <a:t>6</a:t>
            </a:r>
            <a:r>
              <a:rPr lang="zh-CN" altLang="en-US" dirty="0">
                <a:solidFill>
                  <a:schemeClr val="bg1"/>
                </a:solidFill>
              </a:rPr>
              <a:t>月</a:t>
            </a:r>
            <a:r>
              <a:rPr lang="en-US" altLang="zh-CN" dirty="0">
                <a:solidFill>
                  <a:schemeClr val="bg1"/>
                </a:solidFill>
              </a:rPr>
              <a:t>30</a:t>
            </a:r>
            <a:r>
              <a:rPr lang="zh-CN" altLang="en-US" dirty="0">
                <a:solidFill>
                  <a:schemeClr val="bg1"/>
                </a:solidFill>
              </a:rPr>
              <a:t>日之间真实线上线下消费行为，预测用户在</a:t>
            </a:r>
            <a:r>
              <a:rPr lang="en-US" altLang="zh-CN" dirty="0">
                <a:solidFill>
                  <a:schemeClr val="bg1"/>
                </a:solidFill>
              </a:rPr>
              <a:t>2016</a:t>
            </a:r>
            <a:r>
              <a:rPr lang="zh-CN" altLang="en-US" dirty="0">
                <a:solidFill>
                  <a:schemeClr val="bg1"/>
                </a:solidFill>
              </a:rPr>
              <a:t>年</a:t>
            </a:r>
            <a:r>
              <a:rPr lang="en-US" altLang="zh-CN" dirty="0">
                <a:solidFill>
                  <a:schemeClr val="bg1"/>
                </a:solidFill>
              </a:rPr>
              <a:t>7</a:t>
            </a:r>
            <a:r>
              <a:rPr lang="zh-CN" altLang="en-US" dirty="0">
                <a:solidFill>
                  <a:schemeClr val="bg1"/>
                </a:solidFill>
              </a:rPr>
              <a:t>月领取优惠券后</a:t>
            </a:r>
            <a:r>
              <a:rPr lang="en-US" altLang="zh-CN" dirty="0">
                <a:solidFill>
                  <a:schemeClr val="bg1"/>
                </a:solidFill>
              </a:rPr>
              <a:t>15</a:t>
            </a:r>
            <a:r>
              <a:rPr lang="zh-CN" altLang="en-US" dirty="0">
                <a:solidFill>
                  <a:schemeClr val="bg1"/>
                </a:solidFill>
              </a:rPr>
              <a:t>天以内的使用情况。 </a:t>
            </a:r>
            <a:endParaRPr lang="zh-CN" altLang="en-US" dirty="0" smtClean="0">
              <a:solidFill>
                <a:schemeClr val="bg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0855" y="3068488"/>
            <a:ext cx="9020175" cy="270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323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深度学习项目PPT模板V1.4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微软雅黑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wrap="square">
        <a:spAutoFit/>
      </a:bodyPr>
      <a:lstStyle>
        <a:defPPr algn="l"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深度学习项目PPT模板V1.4" id="{F740A830-32CD-47DF-B463-1558214DA479}" vid="{A20E0993-7F7D-4833-A39E-B31E625552B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深度学习项目PPT模板V1.4</Template>
  <TotalTime>1569</TotalTime>
  <Words>522</Words>
  <Application>Microsoft Office PowerPoint</Application>
  <PresentationFormat>宽屏</PresentationFormat>
  <Paragraphs>90</Paragraphs>
  <Slides>25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1" baseType="lpstr">
      <vt:lpstr>等线</vt:lpstr>
      <vt:lpstr>微软雅黑</vt:lpstr>
      <vt:lpstr>微软雅黑 Light</vt:lpstr>
      <vt:lpstr>Arial</vt:lpstr>
      <vt:lpstr>Wingdings</vt:lpstr>
      <vt:lpstr>深度学习项目PPT模板V1.4</vt:lpstr>
      <vt:lpstr>天池o2o优惠券使用预测比赛解析（初级）</vt:lpstr>
      <vt:lpstr>目录：</vt:lpstr>
      <vt:lpstr>比赛介绍</vt:lpstr>
      <vt:lpstr>比赛背景</vt:lpstr>
      <vt:lpstr>比赛类型</vt:lpstr>
      <vt:lpstr>评估方式</vt:lpstr>
      <vt:lpstr>AUC</vt:lpstr>
      <vt:lpstr>数据导入</vt:lpstr>
      <vt:lpstr>数据来源</vt:lpstr>
      <vt:lpstr>字段表</vt:lpstr>
      <vt:lpstr>导入数据</vt:lpstr>
      <vt:lpstr>特征提取</vt:lpstr>
      <vt:lpstr>打折率</vt:lpstr>
      <vt:lpstr>距离</vt:lpstr>
      <vt:lpstr>领卷日期</vt:lpstr>
      <vt:lpstr>所有特征</vt:lpstr>
      <vt:lpstr>标签标注</vt:lpstr>
      <vt:lpstr>模型建立</vt:lpstr>
      <vt:lpstr>训练/验证集</vt:lpstr>
      <vt:lpstr>线性模型</vt:lpstr>
      <vt:lpstr>验证</vt:lpstr>
      <vt:lpstr>测试</vt:lpstr>
      <vt:lpstr>如何提高模型性能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Tensorflow中的 卷积和池化</dc:title>
  <dc:creator>罗翌新</dc:creator>
  <cp:lastModifiedBy>Will</cp:lastModifiedBy>
  <cp:revision>178</cp:revision>
  <dcterms:created xsi:type="dcterms:W3CDTF">2018-01-29T03:45:15Z</dcterms:created>
  <dcterms:modified xsi:type="dcterms:W3CDTF">2018-10-23T07:37:07Z</dcterms:modified>
</cp:coreProperties>
</file>